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7" r:id="rId8"/>
    <p:sldId id="270" r:id="rId9"/>
    <p:sldId id="268" r:id="rId10"/>
    <p:sldId id="271" r:id="rId11"/>
    <p:sldId id="269" r:id="rId1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4">
          <p15:clr>
            <a:srgbClr val="A4A3A4"/>
          </p15:clr>
        </p15:guide>
        <p15:guide id="2" pos="6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33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3884"/>
        <p:guide pos="6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6679B-D912-49B7-8AC3-501AEFA97751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8822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3AADB-9C3D-4E94-9B10-0BB6CDAA7CE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87210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E2A40-83AD-42A5-8D06-0EA6841144F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9440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98B73-A1B4-4DF5-976B-42A079553EA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157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CE5EA-ACCA-4CD3-B0ED-AA06620134D4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1457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F96E3-32E7-4938-9B78-61187B05C90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4602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8D8D3-E045-4CDC-A854-D55FE80D760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671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29EEB-1174-4D47-B7E2-D16F327F884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019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EB4AD4-6B90-447A-B227-405F437E373E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0024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793F1-7B3E-438D-896C-BC90D8F3AED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193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DE842-D97B-4572-A3B9-B59185DDDD3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5473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7331DD-FE52-4DAF-B4B0-63005EF0FE8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7898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Y-kar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565400"/>
            <a:ext cx="3563937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71550" y="1989138"/>
            <a:ext cx="5688013" cy="22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800" b="1" dirty="0">
                <a:latin typeface="Century Gothic" panose="020B0502020202020204" pitchFamily="34" charset="0"/>
              </a:rPr>
              <a:t>Die Praxisklassen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800" b="1" dirty="0">
                <a:latin typeface="Century Gothic" panose="020B0502020202020204" pitchFamily="34" charset="0"/>
              </a:rPr>
              <a:t>in Bayern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4800" b="1" dirty="0">
                <a:latin typeface="Century Gothic" panose="020B0502020202020204" pitchFamily="34" charset="0"/>
              </a:rPr>
              <a:t>und Unterfranken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71550" y="4581525"/>
            <a:ext cx="4681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>
                <a:latin typeface="Century Gothic" panose="020B0502020202020204" pitchFamily="34" charset="0"/>
              </a:rPr>
              <a:t>Stadt und Landkreis Aschaffenburg</a:t>
            </a:r>
          </a:p>
        </p:txBody>
      </p:sp>
      <p:pic>
        <p:nvPicPr>
          <p:cNvPr id="5" name="Content Placeholder 6" descr="Logo_P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67098"/>
            <a:ext cx="3030538" cy="1349375"/>
          </a:xfrm>
          <a:prstGeom prst="rect">
            <a:avLst/>
          </a:prstGeom>
        </p:spPr>
      </p:pic>
      <p:grpSp>
        <p:nvGrpSpPr>
          <p:cNvPr id="6" name="Group 2"/>
          <p:cNvGrpSpPr>
            <a:grpSpLocks noChangeAspect="1"/>
          </p:cNvGrpSpPr>
          <p:nvPr/>
        </p:nvGrpSpPr>
        <p:grpSpPr bwMode="auto">
          <a:xfrm>
            <a:off x="93876" y="227685"/>
            <a:ext cx="3263856" cy="1152000"/>
            <a:chOff x="1202" y="845"/>
            <a:chExt cx="4445" cy="1769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1202" y="845"/>
              <a:ext cx="4445" cy="1769"/>
            </a:xfrm>
            <a:custGeom>
              <a:avLst/>
              <a:gdLst>
                <a:gd name="T0" fmla="*/ 11071 w 2625"/>
                <a:gd name="T1" fmla="*/ 1295 h 1797"/>
                <a:gd name="T2" fmla="*/ 11527 w 2625"/>
                <a:gd name="T3" fmla="*/ 1088 h 1797"/>
                <a:gd name="T4" fmla="*/ 11687 w 2625"/>
                <a:gd name="T5" fmla="*/ 857 h 1797"/>
                <a:gd name="T6" fmla="*/ 11493 w 2625"/>
                <a:gd name="T7" fmla="*/ 603 h 1797"/>
                <a:gd name="T8" fmla="*/ 10944 w 2625"/>
                <a:gd name="T9" fmla="*/ 379 h 1797"/>
                <a:gd name="T10" fmla="*/ 10094 w 2625"/>
                <a:gd name="T11" fmla="*/ 196 h 1797"/>
                <a:gd name="T12" fmla="*/ 9019 w 2625"/>
                <a:gd name="T13" fmla="*/ 67 h 1797"/>
                <a:gd name="T14" fmla="*/ 7766 w 2625"/>
                <a:gd name="T15" fmla="*/ 5 h 1797"/>
                <a:gd name="T16" fmla="*/ 7733 w 2625"/>
                <a:gd name="T17" fmla="*/ 54 h 1797"/>
                <a:gd name="T18" fmla="*/ 8920 w 2625"/>
                <a:gd name="T19" fmla="*/ 114 h 1797"/>
                <a:gd name="T20" fmla="*/ 9930 w 2625"/>
                <a:gd name="T21" fmla="*/ 233 h 1797"/>
                <a:gd name="T22" fmla="*/ 10727 w 2625"/>
                <a:gd name="T23" fmla="*/ 406 h 1797"/>
                <a:gd name="T24" fmla="*/ 11240 w 2625"/>
                <a:gd name="T25" fmla="*/ 618 h 1797"/>
                <a:gd name="T26" fmla="*/ 11430 w 2625"/>
                <a:gd name="T27" fmla="*/ 857 h 1797"/>
                <a:gd name="T28" fmla="*/ 11254 w 2625"/>
                <a:gd name="T29" fmla="*/ 1086 h 1797"/>
                <a:gd name="T30" fmla="*/ 10790 w 2625"/>
                <a:gd name="T31" fmla="*/ 1289 h 1797"/>
                <a:gd name="T32" fmla="*/ 10057 w 2625"/>
                <a:gd name="T33" fmla="*/ 1457 h 1797"/>
                <a:gd name="T34" fmla="*/ 9119 w 2625"/>
                <a:gd name="T35" fmla="*/ 1582 h 1797"/>
                <a:gd name="T36" fmla="*/ 8026 w 2625"/>
                <a:gd name="T37" fmla="*/ 1651 h 1797"/>
                <a:gd name="T38" fmla="*/ 7093 w 2625"/>
                <a:gd name="T39" fmla="*/ 1662 h 1797"/>
                <a:gd name="T40" fmla="*/ 6240 w 2625"/>
                <a:gd name="T41" fmla="*/ 1634 h 1797"/>
                <a:gd name="T42" fmla="*/ 5447 w 2625"/>
                <a:gd name="T43" fmla="*/ 1574 h 1797"/>
                <a:gd name="T44" fmla="*/ 4735 w 2625"/>
                <a:gd name="T45" fmla="*/ 1484 h 1797"/>
                <a:gd name="T46" fmla="*/ 4132 w 2625"/>
                <a:gd name="T47" fmla="*/ 1365 h 1797"/>
                <a:gd name="T48" fmla="*/ 3661 w 2625"/>
                <a:gd name="T49" fmla="*/ 1223 h 1797"/>
                <a:gd name="T50" fmla="*/ 3375 w 2625"/>
                <a:gd name="T51" fmla="*/ 1220 h 1797"/>
                <a:gd name="T52" fmla="*/ 3619 w 2625"/>
                <a:gd name="T53" fmla="*/ 1310 h 1797"/>
                <a:gd name="T54" fmla="*/ 3908 w 2625"/>
                <a:gd name="T55" fmla="*/ 1390 h 1797"/>
                <a:gd name="T56" fmla="*/ 1241 w 2625"/>
                <a:gd name="T57" fmla="*/ 1466 h 1797"/>
                <a:gd name="T58" fmla="*/ 4221 w 2625"/>
                <a:gd name="T59" fmla="*/ 1473 h 1797"/>
                <a:gd name="T60" fmla="*/ 4413 w 2625"/>
                <a:gd name="T61" fmla="*/ 1500 h 1797"/>
                <a:gd name="T62" fmla="*/ 4631 w 2625"/>
                <a:gd name="T63" fmla="*/ 1532 h 1797"/>
                <a:gd name="T64" fmla="*/ 4995 w 2625"/>
                <a:gd name="T65" fmla="*/ 1582 h 1797"/>
                <a:gd name="T66" fmla="*/ 5390 w 2625"/>
                <a:gd name="T67" fmla="*/ 1625 h 1797"/>
                <a:gd name="T68" fmla="*/ 5806 w 2625"/>
                <a:gd name="T69" fmla="*/ 1660 h 1797"/>
                <a:gd name="T70" fmla="*/ 6245 w 2625"/>
                <a:gd name="T71" fmla="*/ 1688 h 1797"/>
                <a:gd name="T72" fmla="*/ 6701 w 2625"/>
                <a:gd name="T73" fmla="*/ 1706 h 1797"/>
                <a:gd name="T74" fmla="*/ 7163 w 2625"/>
                <a:gd name="T75" fmla="*/ 1714 h 1797"/>
                <a:gd name="T76" fmla="*/ 7400 w 2625"/>
                <a:gd name="T77" fmla="*/ 1714 h 1797"/>
                <a:gd name="T78" fmla="*/ 7522 w 2625"/>
                <a:gd name="T79" fmla="*/ 1713 h 1797"/>
                <a:gd name="T80" fmla="*/ 7639 w 2625"/>
                <a:gd name="T81" fmla="*/ 1711 h 1797"/>
                <a:gd name="T82" fmla="*/ 8838 w 2625"/>
                <a:gd name="T83" fmla="*/ 1660 h 1797"/>
                <a:gd name="T84" fmla="*/ 9173 w 2625"/>
                <a:gd name="T85" fmla="*/ 1632 h 1797"/>
                <a:gd name="T86" fmla="*/ 9483 w 2625"/>
                <a:gd name="T87" fmla="*/ 1601 h 1797"/>
                <a:gd name="T88" fmla="*/ 9789 w 2625"/>
                <a:gd name="T89" fmla="*/ 1563 h 1797"/>
                <a:gd name="T90" fmla="*/ 10075 w 2625"/>
                <a:gd name="T91" fmla="*/ 1522 h 1797"/>
                <a:gd name="T92" fmla="*/ 10343 w 2625"/>
                <a:gd name="T93" fmla="*/ 1475 h 1797"/>
                <a:gd name="T94" fmla="*/ 12746 w 2625"/>
                <a:gd name="T95" fmla="*/ 1466 h 17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625" h="1797">
                  <a:moveTo>
                    <a:pt x="2188" y="1485"/>
                  </a:moveTo>
                  <a:lnTo>
                    <a:pt x="2237" y="1423"/>
                  </a:lnTo>
                  <a:lnTo>
                    <a:pt x="2280" y="1357"/>
                  </a:lnTo>
                  <a:lnTo>
                    <a:pt x="2317" y="1288"/>
                  </a:lnTo>
                  <a:lnTo>
                    <a:pt x="2349" y="1216"/>
                  </a:lnTo>
                  <a:lnTo>
                    <a:pt x="2374" y="1140"/>
                  </a:lnTo>
                  <a:lnTo>
                    <a:pt x="2392" y="1062"/>
                  </a:lnTo>
                  <a:lnTo>
                    <a:pt x="2404" y="982"/>
                  </a:lnTo>
                  <a:lnTo>
                    <a:pt x="2407" y="899"/>
                  </a:lnTo>
                  <a:lnTo>
                    <a:pt x="2403" y="807"/>
                  </a:lnTo>
                  <a:lnTo>
                    <a:pt x="2389" y="719"/>
                  </a:lnTo>
                  <a:lnTo>
                    <a:pt x="2367" y="633"/>
                  </a:lnTo>
                  <a:lnTo>
                    <a:pt x="2337" y="550"/>
                  </a:lnTo>
                  <a:lnTo>
                    <a:pt x="2298" y="470"/>
                  </a:lnTo>
                  <a:lnTo>
                    <a:pt x="2254" y="397"/>
                  </a:lnTo>
                  <a:lnTo>
                    <a:pt x="2202" y="328"/>
                  </a:lnTo>
                  <a:lnTo>
                    <a:pt x="2144" y="264"/>
                  </a:lnTo>
                  <a:lnTo>
                    <a:pt x="2079" y="205"/>
                  </a:lnTo>
                  <a:lnTo>
                    <a:pt x="2010" y="153"/>
                  </a:lnTo>
                  <a:lnTo>
                    <a:pt x="1937" y="109"/>
                  </a:lnTo>
                  <a:lnTo>
                    <a:pt x="1857" y="70"/>
                  </a:lnTo>
                  <a:lnTo>
                    <a:pt x="1774" y="40"/>
                  </a:lnTo>
                  <a:lnTo>
                    <a:pt x="1688" y="18"/>
                  </a:lnTo>
                  <a:lnTo>
                    <a:pt x="1599" y="5"/>
                  </a:lnTo>
                  <a:lnTo>
                    <a:pt x="1507" y="0"/>
                  </a:lnTo>
                  <a:lnTo>
                    <a:pt x="1507" y="52"/>
                  </a:lnTo>
                  <a:lnTo>
                    <a:pt x="1593" y="57"/>
                  </a:lnTo>
                  <a:lnTo>
                    <a:pt x="1677" y="69"/>
                  </a:lnTo>
                  <a:lnTo>
                    <a:pt x="1759" y="90"/>
                  </a:lnTo>
                  <a:lnTo>
                    <a:pt x="1837" y="120"/>
                  </a:lnTo>
                  <a:lnTo>
                    <a:pt x="1910" y="155"/>
                  </a:lnTo>
                  <a:lnTo>
                    <a:pt x="1981" y="198"/>
                  </a:lnTo>
                  <a:lnTo>
                    <a:pt x="2045" y="245"/>
                  </a:lnTo>
                  <a:lnTo>
                    <a:pt x="2105" y="300"/>
                  </a:lnTo>
                  <a:lnTo>
                    <a:pt x="2160" y="360"/>
                  </a:lnTo>
                  <a:lnTo>
                    <a:pt x="2209" y="426"/>
                  </a:lnTo>
                  <a:lnTo>
                    <a:pt x="2251" y="496"/>
                  </a:lnTo>
                  <a:lnTo>
                    <a:pt x="2288" y="570"/>
                  </a:lnTo>
                  <a:lnTo>
                    <a:pt x="2315" y="648"/>
                  </a:lnTo>
                  <a:lnTo>
                    <a:pt x="2337" y="729"/>
                  </a:lnTo>
                  <a:lnTo>
                    <a:pt x="2349" y="814"/>
                  </a:lnTo>
                  <a:lnTo>
                    <a:pt x="2354" y="899"/>
                  </a:lnTo>
                  <a:lnTo>
                    <a:pt x="2349" y="982"/>
                  </a:lnTo>
                  <a:lnTo>
                    <a:pt x="2338" y="1062"/>
                  </a:lnTo>
                  <a:lnTo>
                    <a:pt x="2318" y="1138"/>
                  </a:lnTo>
                  <a:lnTo>
                    <a:pt x="2292" y="1213"/>
                  </a:lnTo>
                  <a:lnTo>
                    <a:pt x="2260" y="1284"/>
                  </a:lnTo>
                  <a:lnTo>
                    <a:pt x="2222" y="1351"/>
                  </a:lnTo>
                  <a:lnTo>
                    <a:pt x="2177" y="1416"/>
                  </a:lnTo>
                  <a:lnTo>
                    <a:pt x="2127" y="1474"/>
                  </a:lnTo>
                  <a:lnTo>
                    <a:pt x="2071" y="1527"/>
                  </a:lnTo>
                  <a:lnTo>
                    <a:pt x="2012" y="1576"/>
                  </a:lnTo>
                  <a:lnTo>
                    <a:pt x="1947" y="1621"/>
                  </a:lnTo>
                  <a:lnTo>
                    <a:pt x="1878" y="1658"/>
                  </a:lnTo>
                  <a:lnTo>
                    <a:pt x="1806" y="1688"/>
                  </a:lnTo>
                  <a:lnTo>
                    <a:pt x="1731" y="1713"/>
                  </a:lnTo>
                  <a:lnTo>
                    <a:pt x="1653" y="1731"/>
                  </a:lnTo>
                  <a:lnTo>
                    <a:pt x="1572" y="1740"/>
                  </a:lnTo>
                  <a:lnTo>
                    <a:pt x="1461" y="1740"/>
                  </a:lnTo>
                  <a:lnTo>
                    <a:pt x="1461" y="1742"/>
                  </a:lnTo>
                  <a:lnTo>
                    <a:pt x="1401" y="1736"/>
                  </a:lnTo>
                  <a:lnTo>
                    <a:pt x="1343" y="1727"/>
                  </a:lnTo>
                  <a:lnTo>
                    <a:pt x="1285" y="1713"/>
                  </a:lnTo>
                  <a:lnTo>
                    <a:pt x="1230" y="1696"/>
                  </a:lnTo>
                  <a:lnTo>
                    <a:pt x="1175" y="1675"/>
                  </a:lnTo>
                  <a:lnTo>
                    <a:pt x="1122" y="1650"/>
                  </a:lnTo>
                  <a:lnTo>
                    <a:pt x="1072" y="1621"/>
                  </a:lnTo>
                  <a:lnTo>
                    <a:pt x="1023" y="1590"/>
                  </a:lnTo>
                  <a:lnTo>
                    <a:pt x="975" y="1555"/>
                  </a:lnTo>
                  <a:lnTo>
                    <a:pt x="932" y="1517"/>
                  </a:lnTo>
                  <a:lnTo>
                    <a:pt x="891" y="1475"/>
                  </a:lnTo>
                  <a:lnTo>
                    <a:pt x="851" y="1431"/>
                  </a:lnTo>
                  <a:lnTo>
                    <a:pt x="816" y="1383"/>
                  </a:lnTo>
                  <a:lnTo>
                    <a:pt x="784" y="1334"/>
                  </a:lnTo>
                  <a:lnTo>
                    <a:pt x="754" y="1282"/>
                  </a:lnTo>
                  <a:lnTo>
                    <a:pt x="728" y="1227"/>
                  </a:lnTo>
                  <a:lnTo>
                    <a:pt x="679" y="1247"/>
                  </a:lnTo>
                  <a:lnTo>
                    <a:pt x="695" y="1279"/>
                  </a:lnTo>
                  <a:lnTo>
                    <a:pt x="710" y="1311"/>
                  </a:lnTo>
                  <a:lnTo>
                    <a:pt x="727" y="1342"/>
                  </a:lnTo>
                  <a:lnTo>
                    <a:pt x="745" y="1373"/>
                  </a:lnTo>
                  <a:lnTo>
                    <a:pt x="764" y="1402"/>
                  </a:lnTo>
                  <a:lnTo>
                    <a:pt x="784" y="1429"/>
                  </a:lnTo>
                  <a:lnTo>
                    <a:pt x="805" y="1457"/>
                  </a:lnTo>
                  <a:lnTo>
                    <a:pt x="826" y="1485"/>
                  </a:lnTo>
                  <a:lnTo>
                    <a:pt x="256" y="1485"/>
                  </a:lnTo>
                  <a:lnTo>
                    <a:pt x="256" y="1537"/>
                  </a:lnTo>
                  <a:lnTo>
                    <a:pt x="859" y="1537"/>
                  </a:lnTo>
                  <a:lnTo>
                    <a:pt x="862" y="1538"/>
                  </a:lnTo>
                  <a:lnTo>
                    <a:pt x="869" y="1544"/>
                  </a:lnTo>
                  <a:lnTo>
                    <a:pt x="880" y="1552"/>
                  </a:lnTo>
                  <a:lnTo>
                    <a:pt x="894" y="1561"/>
                  </a:lnTo>
                  <a:lnTo>
                    <a:pt x="909" y="1572"/>
                  </a:lnTo>
                  <a:lnTo>
                    <a:pt x="925" y="1584"/>
                  </a:lnTo>
                  <a:lnTo>
                    <a:pt x="940" y="1595"/>
                  </a:lnTo>
                  <a:lnTo>
                    <a:pt x="954" y="1606"/>
                  </a:lnTo>
                  <a:lnTo>
                    <a:pt x="0" y="1606"/>
                  </a:lnTo>
                  <a:lnTo>
                    <a:pt x="0" y="1658"/>
                  </a:lnTo>
                  <a:lnTo>
                    <a:pt x="1029" y="1658"/>
                  </a:lnTo>
                  <a:lnTo>
                    <a:pt x="1055" y="1675"/>
                  </a:lnTo>
                  <a:lnTo>
                    <a:pt x="1083" y="1690"/>
                  </a:lnTo>
                  <a:lnTo>
                    <a:pt x="1110" y="1704"/>
                  </a:lnTo>
                  <a:lnTo>
                    <a:pt x="1139" y="1717"/>
                  </a:lnTo>
                  <a:lnTo>
                    <a:pt x="1167" y="1730"/>
                  </a:lnTo>
                  <a:lnTo>
                    <a:pt x="1196" y="1740"/>
                  </a:lnTo>
                  <a:lnTo>
                    <a:pt x="1227" y="1751"/>
                  </a:lnTo>
                  <a:lnTo>
                    <a:pt x="1256" y="1760"/>
                  </a:lnTo>
                  <a:lnTo>
                    <a:pt x="1286" y="1770"/>
                  </a:lnTo>
                  <a:lnTo>
                    <a:pt x="1317" y="1776"/>
                  </a:lnTo>
                  <a:lnTo>
                    <a:pt x="1348" y="1783"/>
                  </a:lnTo>
                  <a:lnTo>
                    <a:pt x="1380" y="1788"/>
                  </a:lnTo>
                  <a:lnTo>
                    <a:pt x="1411" y="1793"/>
                  </a:lnTo>
                  <a:lnTo>
                    <a:pt x="1443" y="1794"/>
                  </a:lnTo>
                  <a:lnTo>
                    <a:pt x="1475" y="1797"/>
                  </a:lnTo>
                  <a:lnTo>
                    <a:pt x="1507" y="1797"/>
                  </a:lnTo>
                  <a:lnTo>
                    <a:pt x="1516" y="1797"/>
                  </a:lnTo>
                  <a:lnTo>
                    <a:pt x="1524" y="1797"/>
                  </a:lnTo>
                  <a:lnTo>
                    <a:pt x="1533" y="1797"/>
                  </a:lnTo>
                  <a:lnTo>
                    <a:pt x="1541" y="1796"/>
                  </a:lnTo>
                  <a:lnTo>
                    <a:pt x="1549" y="1796"/>
                  </a:lnTo>
                  <a:lnTo>
                    <a:pt x="1556" y="1796"/>
                  </a:lnTo>
                  <a:lnTo>
                    <a:pt x="1565" y="1794"/>
                  </a:lnTo>
                  <a:lnTo>
                    <a:pt x="1573" y="1794"/>
                  </a:lnTo>
                  <a:lnTo>
                    <a:pt x="2355" y="1794"/>
                  </a:lnTo>
                  <a:lnTo>
                    <a:pt x="2355" y="1740"/>
                  </a:lnTo>
                  <a:lnTo>
                    <a:pt x="1820" y="1740"/>
                  </a:lnTo>
                  <a:lnTo>
                    <a:pt x="1843" y="1731"/>
                  </a:lnTo>
                  <a:lnTo>
                    <a:pt x="1866" y="1722"/>
                  </a:lnTo>
                  <a:lnTo>
                    <a:pt x="1889" y="1711"/>
                  </a:lnTo>
                  <a:lnTo>
                    <a:pt x="1910" y="1701"/>
                  </a:lnTo>
                  <a:lnTo>
                    <a:pt x="1932" y="1690"/>
                  </a:lnTo>
                  <a:lnTo>
                    <a:pt x="1953" y="1678"/>
                  </a:lnTo>
                  <a:lnTo>
                    <a:pt x="1975" y="1665"/>
                  </a:lnTo>
                  <a:lnTo>
                    <a:pt x="1995" y="1653"/>
                  </a:lnTo>
                  <a:lnTo>
                    <a:pt x="2016" y="1639"/>
                  </a:lnTo>
                  <a:lnTo>
                    <a:pt x="2036" y="1626"/>
                  </a:lnTo>
                  <a:lnTo>
                    <a:pt x="2055" y="1610"/>
                  </a:lnTo>
                  <a:lnTo>
                    <a:pt x="2075" y="1595"/>
                  </a:lnTo>
                  <a:lnTo>
                    <a:pt x="2093" y="1580"/>
                  </a:lnTo>
                  <a:lnTo>
                    <a:pt x="2111" y="1563"/>
                  </a:lnTo>
                  <a:lnTo>
                    <a:pt x="2130" y="1546"/>
                  </a:lnTo>
                  <a:lnTo>
                    <a:pt x="2147" y="1529"/>
                  </a:lnTo>
                  <a:lnTo>
                    <a:pt x="2147" y="1537"/>
                  </a:lnTo>
                  <a:lnTo>
                    <a:pt x="2625" y="1537"/>
                  </a:lnTo>
                  <a:lnTo>
                    <a:pt x="2625" y="1485"/>
                  </a:lnTo>
                  <a:lnTo>
                    <a:pt x="2188" y="1485"/>
                  </a:ln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591" y="1071"/>
              <a:ext cx="2407" cy="942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6162"/>
                </a:avLst>
              </a:prstTxWarp>
            </a:bodyPr>
            <a:lstStyle/>
            <a:p>
              <a:pPr algn="ctr"/>
              <a:r>
                <a:rPr lang="de-DE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4999">
                        <a:srgbClr val="FF0300"/>
                      </a:gs>
                      <a:gs pos="27499">
                        <a:srgbClr val="FF7A00"/>
                      </a:gs>
                      <a:gs pos="50000">
                        <a:srgbClr val="FFF200"/>
                      </a:gs>
                      <a:gs pos="72501">
                        <a:srgbClr val="FF7A00"/>
                      </a:gs>
                      <a:gs pos="85001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</a:gradFill>
                  <a:latin typeface="Arial Rounded MT Bold" panose="020F0704030504030204" pitchFamily="34" charset="0"/>
                </a:rPr>
                <a:t>Praxisklasse</a:t>
              </a:r>
            </a:p>
          </p:txBody>
        </p:sp>
        <p:sp>
          <p:nvSpPr>
            <p:cNvPr id="9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744" y="1706"/>
              <a:ext cx="1950" cy="63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97003"/>
                </a:avLst>
              </a:prstTxWarp>
            </a:bodyPr>
            <a:lstStyle/>
            <a:p>
              <a:pPr algn="ctr"/>
              <a:r>
                <a:rPr lang="de-DE" sz="2800" b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4999">
                        <a:srgbClr val="FF0300"/>
                      </a:gs>
                      <a:gs pos="27499">
                        <a:srgbClr val="FF7A00"/>
                      </a:gs>
                      <a:gs pos="50000">
                        <a:srgbClr val="FFF200"/>
                      </a:gs>
                      <a:gs pos="72501">
                        <a:srgbClr val="FF7A00"/>
                      </a:gs>
                      <a:gs pos="85001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</a:gradFill>
                  <a:latin typeface="Arial Rounded MT Bold" panose="020F0704030504030204" pitchFamily="34" charset="0"/>
                </a:rPr>
                <a:t>Aschaffenburg</a:t>
              </a:r>
            </a:p>
          </p:txBody>
        </p:sp>
      </p:grpSp>
      <p:grpSp>
        <p:nvGrpSpPr>
          <p:cNvPr id="10" name="Group 11"/>
          <p:cNvGrpSpPr>
            <a:grpSpLocks noChangeAspect="1"/>
          </p:cNvGrpSpPr>
          <p:nvPr/>
        </p:nvGrpSpPr>
        <p:grpSpPr bwMode="auto">
          <a:xfrm>
            <a:off x="3510704" y="227685"/>
            <a:ext cx="2276475" cy="1544638"/>
            <a:chOff x="2252" y="691"/>
            <a:chExt cx="2758" cy="1883"/>
          </a:xfrm>
        </p:grpSpPr>
        <p:sp>
          <p:nvSpPr>
            <p:cNvPr id="11" name="AutoShape 12"/>
            <p:cNvSpPr>
              <a:spLocks noChangeAspect="1" noChangeArrowheads="1"/>
            </p:cNvSpPr>
            <p:nvPr/>
          </p:nvSpPr>
          <p:spPr bwMode="auto">
            <a:xfrm>
              <a:off x="2252" y="691"/>
              <a:ext cx="2758" cy="1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pic>
          <p:nvPicPr>
            <p:cNvPr id="12" name="Picture 13" descr="LogoSB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206"/>
            <a:stretch>
              <a:fillRect/>
            </a:stretch>
          </p:blipFill>
          <p:spPr bwMode="auto">
            <a:xfrm>
              <a:off x="2252" y="691"/>
              <a:ext cx="2750" cy="1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3037" y="2009"/>
              <a:ext cx="1973" cy="565"/>
              <a:chOff x="1927" y="3022"/>
              <a:chExt cx="2767" cy="773"/>
            </a:xfrm>
          </p:grpSpPr>
          <p:sp>
            <p:nvSpPr>
              <p:cNvPr id="14" name="Text Box 15"/>
              <p:cNvSpPr txBox="1">
                <a:spLocks noChangeArrowheads="1"/>
              </p:cNvSpPr>
              <p:nvPr/>
            </p:nvSpPr>
            <p:spPr bwMode="auto">
              <a:xfrm>
                <a:off x="1927" y="3022"/>
                <a:ext cx="2767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>
                    <a:solidFill>
                      <a:srgbClr val="000000"/>
                    </a:solidFill>
                  </a:rPr>
                  <a:t>MITTELSCHULE</a:t>
                </a:r>
                <a:endParaRPr lang="de-DE" altLang="de-DE" sz="1800"/>
              </a:p>
            </p:txBody>
          </p:sp>
          <p:sp>
            <p:nvSpPr>
              <p:cNvPr id="15" name="Text Box 16"/>
              <p:cNvSpPr txBox="1">
                <a:spLocks noChangeArrowheads="1"/>
              </p:cNvSpPr>
              <p:nvPr/>
            </p:nvSpPr>
            <p:spPr bwMode="auto">
              <a:xfrm>
                <a:off x="1927" y="3337"/>
                <a:ext cx="2767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200">
                    <a:solidFill>
                      <a:srgbClr val="000000"/>
                    </a:solidFill>
                  </a:rPr>
                  <a:t>ASCHAFFENBURG</a:t>
                </a:r>
                <a:endParaRPr lang="de-DE" altLang="de-DE" sz="180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512" y="1412776"/>
            <a:ext cx="882002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797050" indent="31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54250" indent="31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711450" indent="31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68650" indent="31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625850" indent="31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 dirty="0" smtClean="0">
                <a:latin typeface="Century Gothic" panose="020B0502020202020204" pitchFamily="34" charset="0"/>
              </a:rPr>
              <a:t>21.5.19		10 Uhr 20 Jahrfeier Praxisklasse 						Aschaffenburg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 b="1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 dirty="0" smtClean="0">
                <a:latin typeface="Century Gothic" panose="020B0502020202020204" pitchFamily="34" charset="0"/>
              </a:rPr>
              <a:t>24.5.19		Bewerbungsschluss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 b="1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 dirty="0" smtClean="0">
                <a:latin typeface="Century Gothic" panose="020B0502020202020204" pitchFamily="34" charset="0"/>
              </a:rPr>
              <a:t>24.6. – 28.6.19	Aufnahmegespräche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2400" b="1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 dirty="0" smtClean="0">
                <a:latin typeface="Century Gothic" panose="020B0502020202020204" pitchFamily="34" charset="0"/>
              </a:rPr>
              <a:t>23.7.19		1. Elternabend um 18.30 Uhr</a:t>
            </a:r>
            <a:endParaRPr lang="de-DE" altLang="de-DE" sz="2400" b="1" dirty="0">
              <a:latin typeface="Century Gothic" panose="020B050202020202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971550" y="620713"/>
            <a:ext cx="3671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800" b="1" dirty="0" smtClean="0">
                <a:latin typeface="Century Gothic" panose="020B0502020202020204" pitchFamily="34" charset="0"/>
              </a:rPr>
              <a:t>Wichtige Termine</a:t>
            </a:r>
            <a:endParaRPr lang="de-DE" altLang="de-DE" sz="2800" b="1" dirty="0">
              <a:latin typeface="Century Gothic" panose="020B0502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9144000" cy="1171370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9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27088" y="4005064"/>
            <a:ext cx="741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3600" dirty="0">
                <a:latin typeface="Century Gothic" panose="020B0502020202020204" pitchFamily="34" charset="0"/>
              </a:rPr>
              <a:t>Danke für Ihre Aufmerksamkeit.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827088" y="1844675"/>
            <a:ext cx="74898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3600" b="1" i="1" dirty="0">
                <a:latin typeface="Century Gothic" panose="020B0502020202020204" pitchFamily="34" charset="0"/>
              </a:rPr>
              <a:t>Kein Schüler verlässt die Praxisklasse ohne zu wissen: wohin!</a:t>
            </a:r>
          </a:p>
        </p:txBody>
      </p:sp>
      <p:sp>
        <p:nvSpPr>
          <p:cNvPr id="9" name="Rechteck 8"/>
          <p:cNvSpPr/>
          <p:nvPr/>
        </p:nvSpPr>
        <p:spPr>
          <a:xfrm>
            <a:off x="5145" y="0"/>
            <a:ext cx="9144000" cy="1171370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Content Placeholder 6" descr="Logo_P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3393" y="5787232"/>
            <a:ext cx="2033103" cy="905258"/>
          </a:xfrm>
          <a:prstGeom prst="rect">
            <a:avLst/>
          </a:prstGeom>
        </p:spPr>
      </p:pic>
      <p:grpSp>
        <p:nvGrpSpPr>
          <p:cNvPr id="11" name="Group 2"/>
          <p:cNvGrpSpPr>
            <a:grpSpLocks noChangeAspect="1"/>
          </p:cNvGrpSpPr>
          <p:nvPr/>
        </p:nvGrpSpPr>
        <p:grpSpPr bwMode="auto">
          <a:xfrm>
            <a:off x="7495988" y="5175368"/>
            <a:ext cx="1540508" cy="543732"/>
            <a:chOff x="1202" y="845"/>
            <a:chExt cx="4445" cy="1769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1202" y="845"/>
              <a:ext cx="4445" cy="1769"/>
            </a:xfrm>
            <a:custGeom>
              <a:avLst/>
              <a:gdLst>
                <a:gd name="T0" fmla="*/ 11071 w 2625"/>
                <a:gd name="T1" fmla="*/ 1295 h 1797"/>
                <a:gd name="T2" fmla="*/ 11527 w 2625"/>
                <a:gd name="T3" fmla="*/ 1088 h 1797"/>
                <a:gd name="T4" fmla="*/ 11687 w 2625"/>
                <a:gd name="T5" fmla="*/ 857 h 1797"/>
                <a:gd name="T6" fmla="*/ 11493 w 2625"/>
                <a:gd name="T7" fmla="*/ 603 h 1797"/>
                <a:gd name="T8" fmla="*/ 10944 w 2625"/>
                <a:gd name="T9" fmla="*/ 379 h 1797"/>
                <a:gd name="T10" fmla="*/ 10094 w 2625"/>
                <a:gd name="T11" fmla="*/ 196 h 1797"/>
                <a:gd name="T12" fmla="*/ 9019 w 2625"/>
                <a:gd name="T13" fmla="*/ 67 h 1797"/>
                <a:gd name="T14" fmla="*/ 7766 w 2625"/>
                <a:gd name="T15" fmla="*/ 5 h 1797"/>
                <a:gd name="T16" fmla="*/ 7733 w 2625"/>
                <a:gd name="T17" fmla="*/ 54 h 1797"/>
                <a:gd name="T18" fmla="*/ 8920 w 2625"/>
                <a:gd name="T19" fmla="*/ 114 h 1797"/>
                <a:gd name="T20" fmla="*/ 9930 w 2625"/>
                <a:gd name="T21" fmla="*/ 233 h 1797"/>
                <a:gd name="T22" fmla="*/ 10727 w 2625"/>
                <a:gd name="T23" fmla="*/ 406 h 1797"/>
                <a:gd name="T24" fmla="*/ 11240 w 2625"/>
                <a:gd name="T25" fmla="*/ 618 h 1797"/>
                <a:gd name="T26" fmla="*/ 11430 w 2625"/>
                <a:gd name="T27" fmla="*/ 857 h 1797"/>
                <a:gd name="T28" fmla="*/ 11254 w 2625"/>
                <a:gd name="T29" fmla="*/ 1086 h 1797"/>
                <a:gd name="T30" fmla="*/ 10790 w 2625"/>
                <a:gd name="T31" fmla="*/ 1289 h 1797"/>
                <a:gd name="T32" fmla="*/ 10057 w 2625"/>
                <a:gd name="T33" fmla="*/ 1457 h 1797"/>
                <a:gd name="T34" fmla="*/ 9119 w 2625"/>
                <a:gd name="T35" fmla="*/ 1582 h 1797"/>
                <a:gd name="T36" fmla="*/ 8026 w 2625"/>
                <a:gd name="T37" fmla="*/ 1651 h 1797"/>
                <a:gd name="T38" fmla="*/ 7093 w 2625"/>
                <a:gd name="T39" fmla="*/ 1662 h 1797"/>
                <a:gd name="T40" fmla="*/ 6240 w 2625"/>
                <a:gd name="T41" fmla="*/ 1634 h 1797"/>
                <a:gd name="T42" fmla="*/ 5447 w 2625"/>
                <a:gd name="T43" fmla="*/ 1574 h 1797"/>
                <a:gd name="T44" fmla="*/ 4735 w 2625"/>
                <a:gd name="T45" fmla="*/ 1484 h 1797"/>
                <a:gd name="T46" fmla="*/ 4132 w 2625"/>
                <a:gd name="T47" fmla="*/ 1365 h 1797"/>
                <a:gd name="T48" fmla="*/ 3661 w 2625"/>
                <a:gd name="T49" fmla="*/ 1223 h 1797"/>
                <a:gd name="T50" fmla="*/ 3375 w 2625"/>
                <a:gd name="T51" fmla="*/ 1220 h 1797"/>
                <a:gd name="T52" fmla="*/ 3619 w 2625"/>
                <a:gd name="T53" fmla="*/ 1310 h 1797"/>
                <a:gd name="T54" fmla="*/ 3908 w 2625"/>
                <a:gd name="T55" fmla="*/ 1390 h 1797"/>
                <a:gd name="T56" fmla="*/ 1241 w 2625"/>
                <a:gd name="T57" fmla="*/ 1466 h 1797"/>
                <a:gd name="T58" fmla="*/ 4221 w 2625"/>
                <a:gd name="T59" fmla="*/ 1473 h 1797"/>
                <a:gd name="T60" fmla="*/ 4413 w 2625"/>
                <a:gd name="T61" fmla="*/ 1500 h 1797"/>
                <a:gd name="T62" fmla="*/ 4631 w 2625"/>
                <a:gd name="T63" fmla="*/ 1532 h 1797"/>
                <a:gd name="T64" fmla="*/ 4995 w 2625"/>
                <a:gd name="T65" fmla="*/ 1582 h 1797"/>
                <a:gd name="T66" fmla="*/ 5390 w 2625"/>
                <a:gd name="T67" fmla="*/ 1625 h 1797"/>
                <a:gd name="T68" fmla="*/ 5806 w 2625"/>
                <a:gd name="T69" fmla="*/ 1660 h 1797"/>
                <a:gd name="T70" fmla="*/ 6245 w 2625"/>
                <a:gd name="T71" fmla="*/ 1688 h 1797"/>
                <a:gd name="T72" fmla="*/ 6701 w 2625"/>
                <a:gd name="T73" fmla="*/ 1706 h 1797"/>
                <a:gd name="T74" fmla="*/ 7163 w 2625"/>
                <a:gd name="T75" fmla="*/ 1714 h 1797"/>
                <a:gd name="T76" fmla="*/ 7400 w 2625"/>
                <a:gd name="T77" fmla="*/ 1714 h 1797"/>
                <a:gd name="T78" fmla="*/ 7522 w 2625"/>
                <a:gd name="T79" fmla="*/ 1713 h 1797"/>
                <a:gd name="T80" fmla="*/ 7639 w 2625"/>
                <a:gd name="T81" fmla="*/ 1711 h 1797"/>
                <a:gd name="T82" fmla="*/ 8838 w 2625"/>
                <a:gd name="T83" fmla="*/ 1660 h 1797"/>
                <a:gd name="T84" fmla="*/ 9173 w 2625"/>
                <a:gd name="T85" fmla="*/ 1632 h 1797"/>
                <a:gd name="T86" fmla="*/ 9483 w 2625"/>
                <a:gd name="T87" fmla="*/ 1601 h 1797"/>
                <a:gd name="T88" fmla="*/ 9789 w 2625"/>
                <a:gd name="T89" fmla="*/ 1563 h 1797"/>
                <a:gd name="T90" fmla="*/ 10075 w 2625"/>
                <a:gd name="T91" fmla="*/ 1522 h 1797"/>
                <a:gd name="T92" fmla="*/ 10343 w 2625"/>
                <a:gd name="T93" fmla="*/ 1475 h 1797"/>
                <a:gd name="T94" fmla="*/ 12746 w 2625"/>
                <a:gd name="T95" fmla="*/ 1466 h 17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625" h="1797">
                  <a:moveTo>
                    <a:pt x="2188" y="1485"/>
                  </a:moveTo>
                  <a:lnTo>
                    <a:pt x="2237" y="1423"/>
                  </a:lnTo>
                  <a:lnTo>
                    <a:pt x="2280" y="1357"/>
                  </a:lnTo>
                  <a:lnTo>
                    <a:pt x="2317" y="1288"/>
                  </a:lnTo>
                  <a:lnTo>
                    <a:pt x="2349" y="1216"/>
                  </a:lnTo>
                  <a:lnTo>
                    <a:pt x="2374" y="1140"/>
                  </a:lnTo>
                  <a:lnTo>
                    <a:pt x="2392" y="1062"/>
                  </a:lnTo>
                  <a:lnTo>
                    <a:pt x="2404" y="982"/>
                  </a:lnTo>
                  <a:lnTo>
                    <a:pt x="2407" y="899"/>
                  </a:lnTo>
                  <a:lnTo>
                    <a:pt x="2403" y="807"/>
                  </a:lnTo>
                  <a:lnTo>
                    <a:pt x="2389" y="719"/>
                  </a:lnTo>
                  <a:lnTo>
                    <a:pt x="2367" y="633"/>
                  </a:lnTo>
                  <a:lnTo>
                    <a:pt x="2337" y="550"/>
                  </a:lnTo>
                  <a:lnTo>
                    <a:pt x="2298" y="470"/>
                  </a:lnTo>
                  <a:lnTo>
                    <a:pt x="2254" y="397"/>
                  </a:lnTo>
                  <a:lnTo>
                    <a:pt x="2202" y="328"/>
                  </a:lnTo>
                  <a:lnTo>
                    <a:pt x="2144" y="264"/>
                  </a:lnTo>
                  <a:lnTo>
                    <a:pt x="2079" y="205"/>
                  </a:lnTo>
                  <a:lnTo>
                    <a:pt x="2010" y="153"/>
                  </a:lnTo>
                  <a:lnTo>
                    <a:pt x="1937" y="109"/>
                  </a:lnTo>
                  <a:lnTo>
                    <a:pt x="1857" y="70"/>
                  </a:lnTo>
                  <a:lnTo>
                    <a:pt x="1774" y="40"/>
                  </a:lnTo>
                  <a:lnTo>
                    <a:pt x="1688" y="18"/>
                  </a:lnTo>
                  <a:lnTo>
                    <a:pt x="1599" y="5"/>
                  </a:lnTo>
                  <a:lnTo>
                    <a:pt x="1507" y="0"/>
                  </a:lnTo>
                  <a:lnTo>
                    <a:pt x="1507" y="52"/>
                  </a:lnTo>
                  <a:lnTo>
                    <a:pt x="1593" y="57"/>
                  </a:lnTo>
                  <a:lnTo>
                    <a:pt x="1677" y="69"/>
                  </a:lnTo>
                  <a:lnTo>
                    <a:pt x="1759" y="90"/>
                  </a:lnTo>
                  <a:lnTo>
                    <a:pt x="1837" y="120"/>
                  </a:lnTo>
                  <a:lnTo>
                    <a:pt x="1910" y="155"/>
                  </a:lnTo>
                  <a:lnTo>
                    <a:pt x="1981" y="198"/>
                  </a:lnTo>
                  <a:lnTo>
                    <a:pt x="2045" y="245"/>
                  </a:lnTo>
                  <a:lnTo>
                    <a:pt x="2105" y="300"/>
                  </a:lnTo>
                  <a:lnTo>
                    <a:pt x="2160" y="360"/>
                  </a:lnTo>
                  <a:lnTo>
                    <a:pt x="2209" y="426"/>
                  </a:lnTo>
                  <a:lnTo>
                    <a:pt x="2251" y="496"/>
                  </a:lnTo>
                  <a:lnTo>
                    <a:pt x="2288" y="570"/>
                  </a:lnTo>
                  <a:lnTo>
                    <a:pt x="2315" y="648"/>
                  </a:lnTo>
                  <a:lnTo>
                    <a:pt x="2337" y="729"/>
                  </a:lnTo>
                  <a:lnTo>
                    <a:pt x="2349" y="814"/>
                  </a:lnTo>
                  <a:lnTo>
                    <a:pt x="2354" y="899"/>
                  </a:lnTo>
                  <a:lnTo>
                    <a:pt x="2349" y="982"/>
                  </a:lnTo>
                  <a:lnTo>
                    <a:pt x="2338" y="1062"/>
                  </a:lnTo>
                  <a:lnTo>
                    <a:pt x="2318" y="1138"/>
                  </a:lnTo>
                  <a:lnTo>
                    <a:pt x="2292" y="1213"/>
                  </a:lnTo>
                  <a:lnTo>
                    <a:pt x="2260" y="1284"/>
                  </a:lnTo>
                  <a:lnTo>
                    <a:pt x="2222" y="1351"/>
                  </a:lnTo>
                  <a:lnTo>
                    <a:pt x="2177" y="1416"/>
                  </a:lnTo>
                  <a:lnTo>
                    <a:pt x="2127" y="1474"/>
                  </a:lnTo>
                  <a:lnTo>
                    <a:pt x="2071" y="1527"/>
                  </a:lnTo>
                  <a:lnTo>
                    <a:pt x="2012" y="1576"/>
                  </a:lnTo>
                  <a:lnTo>
                    <a:pt x="1947" y="1621"/>
                  </a:lnTo>
                  <a:lnTo>
                    <a:pt x="1878" y="1658"/>
                  </a:lnTo>
                  <a:lnTo>
                    <a:pt x="1806" y="1688"/>
                  </a:lnTo>
                  <a:lnTo>
                    <a:pt x="1731" y="1713"/>
                  </a:lnTo>
                  <a:lnTo>
                    <a:pt x="1653" y="1731"/>
                  </a:lnTo>
                  <a:lnTo>
                    <a:pt x="1572" y="1740"/>
                  </a:lnTo>
                  <a:lnTo>
                    <a:pt x="1461" y="1740"/>
                  </a:lnTo>
                  <a:lnTo>
                    <a:pt x="1461" y="1742"/>
                  </a:lnTo>
                  <a:lnTo>
                    <a:pt x="1401" y="1736"/>
                  </a:lnTo>
                  <a:lnTo>
                    <a:pt x="1343" y="1727"/>
                  </a:lnTo>
                  <a:lnTo>
                    <a:pt x="1285" y="1713"/>
                  </a:lnTo>
                  <a:lnTo>
                    <a:pt x="1230" y="1696"/>
                  </a:lnTo>
                  <a:lnTo>
                    <a:pt x="1175" y="1675"/>
                  </a:lnTo>
                  <a:lnTo>
                    <a:pt x="1122" y="1650"/>
                  </a:lnTo>
                  <a:lnTo>
                    <a:pt x="1072" y="1621"/>
                  </a:lnTo>
                  <a:lnTo>
                    <a:pt x="1023" y="1590"/>
                  </a:lnTo>
                  <a:lnTo>
                    <a:pt x="975" y="1555"/>
                  </a:lnTo>
                  <a:lnTo>
                    <a:pt x="932" y="1517"/>
                  </a:lnTo>
                  <a:lnTo>
                    <a:pt x="891" y="1475"/>
                  </a:lnTo>
                  <a:lnTo>
                    <a:pt x="851" y="1431"/>
                  </a:lnTo>
                  <a:lnTo>
                    <a:pt x="816" y="1383"/>
                  </a:lnTo>
                  <a:lnTo>
                    <a:pt x="784" y="1334"/>
                  </a:lnTo>
                  <a:lnTo>
                    <a:pt x="754" y="1282"/>
                  </a:lnTo>
                  <a:lnTo>
                    <a:pt x="728" y="1227"/>
                  </a:lnTo>
                  <a:lnTo>
                    <a:pt x="679" y="1247"/>
                  </a:lnTo>
                  <a:lnTo>
                    <a:pt x="695" y="1279"/>
                  </a:lnTo>
                  <a:lnTo>
                    <a:pt x="710" y="1311"/>
                  </a:lnTo>
                  <a:lnTo>
                    <a:pt x="727" y="1342"/>
                  </a:lnTo>
                  <a:lnTo>
                    <a:pt x="745" y="1373"/>
                  </a:lnTo>
                  <a:lnTo>
                    <a:pt x="764" y="1402"/>
                  </a:lnTo>
                  <a:lnTo>
                    <a:pt x="784" y="1429"/>
                  </a:lnTo>
                  <a:lnTo>
                    <a:pt x="805" y="1457"/>
                  </a:lnTo>
                  <a:lnTo>
                    <a:pt x="826" y="1485"/>
                  </a:lnTo>
                  <a:lnTo>
                    <a:pt x="256" y="1485"/>
                  </a:lnTo>
                  <a:lnTo>
                    <a:pt x="256" y="1537"/>
                  </a:lnTo>
                  <a:lnTo>
                    <a:pt x="859" y="1537"/>
                  </a:lnTo>
                  <a:lnTo>
                    <a:pt x="862" y="1538"/>
                  </a:lnTo>
                  <a:lnTo>
                    <a:pt x="869" y="1544"/>
                  </a:lnTo>
                  <a:lnTo>
                    <a:pt x="880" y="1552"/>
                  </a:lnTo>
                  <a:lnTo>
                    <a:pt x="894" y="1561"/>
                  </a:lnTo>
                  <a:lnTo>
                    <a:pt x="909" y="1572"/>
                  </a:lnTo>
                  <a:lnTo>
                    <a:pt x="925" y="1584"/>
                  </a:lnTo>
                  <a:lnTo>
                    <a:pt x="940" y="1595"/>
                  </a:lnTo>
                  <a:lnTo>
                    <a:pt x="954" y="1606"/>
                  </a:lnTo>
                  <a:lnTo>
                    <a:pt x="0" y="1606"/>
                  </a:lnTo>
                  <a:lnTo>
                    <a:pt x="0" y="1658"/>
                  </a:lnTo>
                  <a:lnTo>
                    <a:pt x="1029" y="1658"/>
                  </a:lnTo>
                  <a:lnTo>
                    <a:pt x="1055" y="1675"/>
                  </a:lnTo>
                  <a:lnTo>
                    <a:pt x="1083" y="1690"/>
                  </a:lnTo>
                  <a:lnTo>
                    <a:pt x="1110" y="1704"/>
                  </a:lnTo>
                  <a:lnTo>
                    <a:pt x="1139" y="1717"/>
                  </a:lnTo>
                  <a:lnTo>
                    <a:pt x="1167" y="1730"/>
                  </a:lnTo>
                  <a:lnTo>
                    <a:pt x="1196" y="1740"/>
                  </a:lnTo>
                  <a:lnTo>
                    <a:pt x="1227" y="1751"/>
                  </a:lnTo>
                  <a:lnTo>
                    <a:pt x="1256" y="1760"/>
                  </a:lnTo>
                  <a:lnTo>
                    <a:pt x="1286" y="1770"/>
                  </a:lnTo>
                  <a:lnTo>
                    <a:pt x="1317" y="1776"/>
                  </a:lnTo>
                  <a:lnTo>
                    <a:pt x="1348" y="1783"/>
                  </a:lnTo>
                  <a:lnTo>
                    <a:pt x="1380" y="1788"/>
                  </a:lnTo>
                  <a:lnTo>
                    <a:pt x="1411" y="1793"/>
                  </a:lnTo>
                  <a:lnTo>
                    <a:pt x="1443" y="1794"/>
                  </a:lnTo>
                  <a:lnTo>
                    <a:pt x="1475" y="1797"/>
                  </a:lnTo>
                  <a:lnTo>
                    <a:pt x="1507" y="1797"/>
                  </a:lnTo>
                  <a:lnTo>
                    <a:pt x="1516" y="1797"/>
                  </a:lnTo>
                  <a:lnTo>
                    <a:pt x="1524" y="1797"/>
                  </a:lnTo>
                  <a:lnTo>
                    <a:pt x="1533" y="1797"/>
                  </a:lnTo>
                  <a:lnTo>
                    <a:pt x="1541" y="1796"/>
                  </a:lnTo>
                  <a:lnTo>
                    <a:pt x="1549" y="1796"/>
                  </a:lnTo>
                  <a:lnTo>
                    <a:pt x="1556" y="1796"/>
                  </a:lnTo>
                  <a:lnTo>
                    <a:pt x="1565" y="1794"/>
                  </a:lnTo>
                  <a:lnTo>
                    <a:pt x="1573" y="1794"/>
                  </a:lnTo>
                  <a:lnTo>
                    <a:pt x="2355" y="1794"/>
                  </a:lnTo>
                  <a:lnTo>
                    <a:pt x="2355" y="1740"/>
                  </a:lnTo>
                  <a:lnTo>
                    <a:pt x="1820" y="1740"/>
                  </a:lnTo>
                  <a:lnTo>
                    <a:pt x="1843" y="1731"/>
                  </a:lnTo>
                  <a:lnTo>
                    <a:pt x="1866" y="1722"/>
                  </a:lnTo>
                  <a:lnTo>
                    <a:pt x="1889" y="1711"/>
                  </a:lnTo>
                  <a:lnTo>
                    <a:pt x="1910" y="1701"/>
                  </a:lnTo>
                  <a:lnTo>
                    <a:pt x="1932" y="1690"/>
                  </a:lnTo>
                  <a:lnTo>
                    <a:pt x="1953" y="1678"/>
                  </a:lnTo>
                  <a:lnTo>
                    <a:pt x="1975" y="1665"/>
                  </a:lnTo>
                  <a:lnTo>
                    <a:pt x="1995" y="1653"/>
                  </a:lnTo>
                  <a:lnTo>
                    <a:pt x="2016" y="1639"/>
                  </a:lnTo>
                  <a:lnTo>
                    <a:pt x="2036" y="1626"/>
                  </a:lnTo>
                  <a:lnTo>
                    <a:pt x="2055" y="1610"/>
                  </a:lnTo>
                  <a:lnTo>
                    <a:pt x="2075" y="1595"/>
                  </a:lnTo>
                  <a:lnTo>
                    <a:pt x="2093" y="1580"/>
                  </a:lnTo>
                  <a:lnTo>
                    <a:pt x="2111" y="1563"/>
                  </a:lnTo>
                  <a:lnTo>
                    <a:pt x="2130" y="1546"/>
                  </a:lnTo>
                  <a:lnTo>
                    <a:pt x="2147" y="1529"/>
                  </a:lnTo>
                  <a:lnTo>
                    <a:pt x="2147" y="1537"/>
                  </a:lnTo>
                  <a:lnTo>
                    <a:pt x="2625" y="1537"/>
                  </a:lnTo>
                  <a:lnTo>
                    <a:pt x="2625" y="1485"/>
                  </a:lnTo>
                  <a:lnTo>
                    <a:pt x="2188" y="1485"/>
                  </a:ln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591" y="1071"/>
              <a:ext cx="2407" cy="942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6162"/>
                </a:avLst>
              </a:prstTxWarp>
            </a:bodyPr>
            <a:lstStyle/>
            <a:p>
              <a:pPr algn="ctr"/>
              <a:r>
                <a:rPr lang="de-DE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4999">
                        <a:srgbClr val="FF0300"/>
                      </a:gs>
                      <a:gs pos="27499">
                        <a:srgbClr val="FF7A00"/>
                      </a:gs>
                      <a:gs pos="50000">
                        <a:srgbClr val="FFF200"/>
                      </a:gs>
                      <a:gs pos="72501">
                        <a:srgbClr val="FF7A00"/>
                      </a:gs>
                      <a:gs pos="85001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</a:gradFill>
                  <a:latin typeface="Arial Rounded MT Bold" panose="020F0704030504030204" pitchFamily="34" charset="0"/>
                </a:rPr>
                <a:t>Praxisklasse</a:t>
              </a:r>
            </a:p>
          </p:txBody>
        </p:sp>
        <p:sp>
          <p:nvSpPr>
            <p:cNvPr id="1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744" y="1706"/>
              <a:ext cx="1950" cy="63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97003"/>
                </a:avLst>
              </a:prstTxWarp>
            </a:bodyPr>
            <a:lstStyle/>
            <a:p>
              <a:pPr algn="ctr"/>
              <a:r>
                <a:rPr lang="de-DE" sz="28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4999">
                        <a:srgbClr val="FF0300"/>
                      </a:gs>
                      <a:gs pos="27499">
                        <a:srgbClr val="FF7A00"/>
                      </a:gs>
                      <a:gs pos="50000">
                        <a:srgbClr val="FFF200"/>
                      </a:gs>
                      <a:gs pos="72501">
                        <a:srgbClr val="FF7A00"/>
                      </a:gs>
                      <a:gs pos="85001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</a:gradFill>
                  <a:latin typeface="Arial Rounded MT Bold" panose="020F0704030504030204" pitchFamily="34" charset="0"/>
                </a:rPr>
                <a:t>Aschaffenburg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xit" presetSubtype="0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  <p:bldP spid="1536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80281" y="553244"/>
            <a:ext cx="29035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b="1" dirty="0">
                <a:latin typeface="Century Gothic" panose="020B0502020202020204" pitchFamily="34" charset="0"/>
              </a:rPr>
              <a:t>Die Praxisklasse</a:t>
            </a:r>
          </a:p>
        </p:txBody>
      </p:sp>
      <p:sp>
        <p:nvSpPr>
          <p:cNvPr id="2" name="Rechteck 1"/>
          <p:cNvSpPr/>
          <p:nvPr/>
        </p:nvSpPr>
        <p:spPr>
          <a:xfrm>
            <a:off x="-89" y="-11010"/>
            <a:ext cx="9144000" cy="1171370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99592" y="1736703"/>
            <a:ext cx="756126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de-DE" altLang="de-DE" sz="1800" b="1" dirty="0" smtClean="0">
                <a:latin typeface="Century Gothic" panose="020B0502020202020204" pitchFamily="34" charset="0"/>
              </a:rPr>
              <a:t>…die </a:t>
            </a:r>
            <a:r>
              <a:rPr lang="de-DE" altLang="de-DE" sz="1800" b="1" dirty="0">
                <a:latin typeface="Century Gothic" panose="020B0502020202020204" pitchFamily="34" charset="0"/>
              </a:rPr>
              <a:t>schulische Probleme haben. (große Wissenslücken, „kein Bock“, „Torschlusspanik“, Probleme in der alten Klasse)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de-DE" altLang="de-DE" sz="1800" b="1" dirty="0" smtClean="0">
                <a:latin typeface="Century Gothic" panose="020B0502020202020204" pitchFamily="34" charset="0"/>
              </a:rPr>
              <a:t>…die </a:t>
            </a:r>
            <a:r>
              <a:rPr lang="de-DE" altLang="de-DE" sz="1800" b="1" dirty="0">
                <a:latin typeface="Century Gothic" panose="020B0502020202020204" pitchFamily="34" charset="0"/>
              </a:rPr>
              <a:t>kaum bzw. keine Chance haben, den Hauptschulabschluss zu erreichen.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de-DE" altLang="de-DE" sz="1800" b="1" dirty="0" smtClean="0">
                <a:latin typeface="Century Gothic" panose="020B0502020202020204" pitchFamily="34" charset="0"/>
              </a:rPr>
              <a:t>…die </a:t>
            </a:r>
            <a:r>
              <a:rPr lang="de-DE" altLang="de-DE" sz="1800" b="1" dirty="0">
                <a:latin typeface="Century Gothic" panose="020B0502020202020204" pitchFamily="34" charset="0"/>
              </a:rPr>
              <a:t>sich in ihren alten Klassen nicht mehr geborgen fühlen. (Stichwort Mobbing</a:t>
            </a:r>
            <a:r>
              <a:rPr lang="de-DE" altLang="de-DE" sz="1800" b="1" dirty="0" smtClean="0">
                <a:latin typeface="Century Gothic" panose="020B0502020202020204" pitchFamily="34" charset="0"/>
              </a:rPr>
              <a:t>) 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de-DE" altLang="de-DE" sz="1800" b="1" dirty="0" smtClean="0">
                <a:latin typeface="Century Gothic" panose="020B0502020202020204" pitchFamily="34" charset="0"/>
              </a:rPr>
              <a:t>…die keine Perspektive nach der Schulzeit haben</a:t>
            </a:r>
            <a:r>
              <a:rPr lang="de-DE" altLang="de-DE" sz="1800" dirty="0" smtClean="0">
                <a:latin typeface="Arial" panose="020B0604020202020204" pitchFamily="34" charset="0"/>
              </a:rPr>
              <a:t>.</a:t>
            </a:r>
            <a:endParaRPr lang="de-DE" altLang="de-DE" sz="1800" b="1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de-DE" altLang="de-DE" sz="1800" b="1" dirty="0" smtClean="0">
                <a:latin typeface="Century Gothic" panose="020B0502020202020204" pitchFamily="34" charset="0"/>
              </a:rPr>
              <a:t>…die </a:t>
            </a:r>
            <a:r>
              <a:rPr lang="de-DE" altLang="de-DE" sz="1800" b="1" dirty="0">
                <a:latin typeface="Century Gothic" panose="020B0502020202020204" pitchFamily="34" charset="0"/>
              </a:rPr>
              <a:t>einen Neuanfang brauchen</a:t>
            </a:r>
            <a:r>
              <a:rPr lang="de-DE" altLang="de-DE" sz="1800" b="1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89383" y="4603750"/>
            <a:ext cx="4891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400" b="1" dirty="0">
                <a:latin typeface="Century Gothic" panose="020B0502020202020204" pitchFamily="34" charset="0"/>
              </a:rPr>
              <a:t>Was ist die Praxisklasse </a:t>
            </a:r>
            <a:r>
              <a:rPr lang="de-DE" altLang="de-DE" b="1" u="sng" dirty="0">
                <a:latin typeface="Century Gothic" panose="020B0502020202020204" pitchFamily="34" charset="0"/>
              </a:rPr>
              <a:t>nicht</a:t>
            </a:r>
            <a:r>
              <a:rPr lang="de-DE" altLang="de-DE" sz="2400" b="1" dirty="0">
                <a:latin typeface="Century Gothic" panose="020B0502020202020204" pitchFamily="34" charset="0"/>
              </a:rPr>
              <a:t>?!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99592" y="5260182"/>
            <a:ext cx="8065392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Char char="•"/>
            </a:pP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de-DE" altLang="de-DE" sz="1800" b="1" dirty="0">
                <a:latin typeface="Century Gothic" panose="020B0502020202020204" pitchFamily="34" charset="0"/>
              </a:rPr>
              <a:t>Die Praxisklasse ist keine Veranstaltung um sich ein </a:t>
            </a:r>
            <a:endParaRPr lang="de-DE" altLang="de-DE" sz="1800" b="1" dirty="0" smtClean="0">
              <a:latin typeface="Century Gothic" panose="020B0502020202020204" pitchFamily="34" charset="0"/>
            </a:endParaRPr>
          </a:p>
          <a:p>
            <a:pPr eaLnBrk="1" hangingPunct="1">
              <a:spcBef>
                <a:spcPts val="0"/>
              </a:spcBef>
              <a:buClrTx/>
              <a:buSzTx/>
              <a:buNone/>
            </a:pPr>
            <a:r>
              <a:rPr lang="de-DE" altLang="de-DE" sz="1800" b="1" dirty="0" smtClean="0">
                <a:latin typeface="Century Gothic" panose="020B0502020202020204" pitchFamily="34" charset="0"/>
              </a:rPr>
              <a:t>„</a:t>
            </a:r>
            <a:r>
              <a:rPr lang="de-DE" altLang="de-DE" sz="1800" b="1" dirty="0">
                <a:latin typeface="Century Gothic" panose="020B0502020202020204" pitchFamily="34" charset="0"/>
              </a:rPr>
              <a:t>schönes Leben“ zu machen!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de-DE" altLang="de-DE" sz="1800" b="1" dirty="0">
                <a:latin typeface="Century Gothic" panose="020B0502020202020204" pitchFamily="34" charset="0"/>
              </a:rPr>
              <a:t> Sie ist keine „Restklasse“!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247900" y="48164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89383" y="1248364"/>
            <a:ext cx="46805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None/>
            </a:pPr>
            <a:r>
              <a:rPr lang="de-DE" altLang="de-DE" sz="2000" b="1" dirty="0">
                <a:latin typeface="Century Gothic" panose="020B0502020202020204" pitchFamily="34" charset="0"/>
              </a:rPr>
              <a:t>Sie </a:t>
            </a:r>
            <a:r>
              <a:rPr lang="de-DE" altLang="de-DE" sz="2000" b="1" dirty="0" smtClean="0">
                <a:latin typeface="Century Gothic" panose="020B0502020202020204" pitchFamily="34" charset="0"/>
              </a:rPr>
              <a:t>ist für </a:t>
            </a:r>
            <a:r>
              <a:rPr lang="de-DE" altLang="de-DE" sz="2000" b="1" dirty="0">
                <a:latin typeface="Century Gothic" panose="020B0502020202020204" pitchFamily="34" charset="0"/>
              </a:rPr>
              <a:t>Schüler </a:t>
            </a:r>
            <a:r>
              <a:rPr lang="de-DE" altLang="de-DE" sz="2000" b="1" dirty="0" smtClean="0">
                <a:latin typeface="Century Gothic" panose="020B0502020202020204" pitchFamily="34" charset="0"/>
              </a:rPr>
              <a:t>gedacht….</a:t>
            </a:r>
            <a:endParaRPr lang="de-DE" altLang="de-DE" sz="2000" b="1" dirty="0">
              <a:latin typeface="Century Gothic" panose="020B0502020202020204" pitchFamily="34" charset="0"/>
            </a:endParaRPr>
          </a:p>
        </p:txBody>
      </p:sp>
      <p:pic>
        <p:nvPicPr>
          <p:cNvPr id="14" name="Content Placeholder 6" descr="Logo_P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3393" y="5787232"/>
            <a:ext cx="2033103" cy="905258"/>
          </a:xfrm>
          <a:prstGeom prst="rect">
            <a:avLst/>
          </a:prstGeom>
        </p:spPr>
      </p:pic>
      <p:grpSp>
        <p:nvGrpSpPr>
          <p:cNvPr id="15" name="Group 2"/>
          <p:cNvGrpSpPr>
            <a:grpSpLocks noChangeAspect="1"/>
          </p:cNvGrpSpPr>
          <p:nvPr/>
        </p:nvGrpSpPr>
        <p:grpSpPr bwMode="auto">
          <a:xfrm>
            <a:off x="7495988" y="5175368"/>
            <a:ext cx="1540508" cy="543732"/>
            <a:chOff x="1202" y="845"/>
            <a:chExt cx="4445" cy="1769"/>
          </a:xfrm>
        </p:grpSpPr>
        <p:sp>
          <p:nvSpPr>
            <p:cNvPr id="16" name="Freeform 3"/>
            <p:cNvSpPr>
              <a:spLocks/>
            </p:cNvSpPr>
            <p:nvPr/>
          </p:nvSpPr>
          <p:spPr bwMode="auto">
            <a:xfrm>
              <a:off x="1202" y="845"/>
              <a:ext cx="4445" cy="1769"/>
            </a:xfrm>
            <a:custGeom>
              <a:avLst/>
              <a:gdLst>
                <a:gd name="T0" fmla="*/ 11071 w 2625"/>
                <a:gd name="T1" fmla="*/ 1295 h 1797"/>
                <a:gd name="T2" fmla="*/ 11527 w 2625"/>
                <a:gd name="T3" fmla="*/ 1088 h 1797"/>
                <a:gd name="T4" fmla="*/ 11687 w 2625"/>
                <a:gd name="T5" fmla="*/ 857 h 1797"/>
                <a:gd name="T6" fmla="*/ 11493 w 2625"/>
                <a:gd name="T7" fmla="*/ 603 h 1797"/>
                <a:gd name="T8" fmla="*/ 10944 w 2625"/>
                <a:gd name="T9" fmla="*/ 379 h 1797"/>
                <a:gd name="T10" fmla="*/ 10094 w 2625"/>
                <a:gd name="T11" fmla="*/ 196 h 1797"/>
                <a:gd name="T12" fmla="*/ 9019 w 2625"/>
                <a:gd name="T13" fmla="*/ 67 h 1797"/>
                <a:gd name="T14" fmla="*/ 7766 w 2625"/>
                <a:gd name="T15" fmla="*/ 5 h 1797"/>
                <a:gd name="T16" fmla="*/ 7733 w 2625"/>
                <a:gd name="T17" fmla="*/ 54 h 1797"/>
                <a:gd name="T18" fmla="*/ 8920 w 2625"/>
                <a:gd name="T19" fmla="*/ 114 h 1797"/>
                <a:gd name="T20" fmla="*/ 9930 w 2625"/>
                <a:gd name="T21" fmla="*/ 233 h 1797"/>
                <a:gd name="T22" fmla="*/ 10727 w 2625"/>
                <a:gd name="T23" fmla="*/ 406 h 1797"/>
                <a:gd name="T24" fmla="*/ 11240 w 2625"/>
                <a:gd name="T25" fmla="*/ 618 h 1797"/>
                <a:gd name="T26" fmla="*/ 11430 w 2625"/>
                <a:gd name="T27" fmla="*/ 857 h 1797"/>
                <a:gd name="T28" fmla="*/ 11254 w 2625"/>
                <a:gd name="T29" fmla="*/ 1086 h 1797"/>
                <a:gd name="T30" fmla="*/ 10790 w 2625"/>
                <a:gd name="T31" fmla="*/ 1289 h 1797"/>
                <a:gd name="T32" fmla="*/ 10057 w 2625"/>
                <a:gd name="T33" fmla="*/ 1457 h 1797"/>
                <a:gd name="T34" fmla="*/ 9119 w 2625"/>
                <a:gd name="T35" fmla="*/ 1582 h 1797"/>
                <a:gd name="T36" fmla="*/ 8026 w 2625"/>
                <a:gd name="T37" fmla="*/ 1651 h 1797"/>
                <a:gd name="T38" fmla="*/ 7093 w 2625"/>
                <a:gd name="T39" fmla="*/ 1662 h 1797"/>
                <a:gd name="T40" fmla="*/ 6240 w 2625"/>
                <a:gd name="T41" fmla="*/ 1634 h 1797"/>
                <a:gd name="T42" fmla="*/ 5447 w 2625"/>
                <a:gd name="T43" fmla="*/ 1574 h 1797"/>
                <a:gd name="T44" fmla="*/ 4735 w 2625"/>
                <a:gd name="T45" fmla="*/ 1484 h 1797"/>
                <a:gd name="T46" fmla="*/ 4132 w 2625"/>
                <a:gd name="T47" fmla="*/ 1365 h 1797"/>
                <a:gd name="T48" fmla="*/ 3661 w 2625"/>
                <a:gd name="T49" fmla="*/ 1223 h 1797"/>
                <a:gd name="T50" fmla="*/ 3375 w 2625"/>
                <a:gd name="T51" fmla="*/ 1220 h 1797"/>
                <a:gd name="T52" fmla="*/ 3619 w 2625"/>
                <a:gd name="T53" fmla="*/ 1310 h 1797"/>
                <a:gd name="T54" fmla="*/ 3908 w 2625"/>
                <a:gd name="T55" fmla="*/ 1390 h 1797"/>
                <a:gd name="T56" fmla="*/ 1241 w 2625"/>
                <a:gd name="T57" fmla="*/ 1466 h 1797"/>
                <a:gd name="T58" fmla="*/ 4221 w 2625"/>
                <a:gd name="T59" fmla="*/ 1473 h 1797"/>
                <a:gd name="T60" fmla="*/ 4413 w 2625"/>
                <a:gd name="T61" fmla="*/ 1500 h 1797"/>
                <a:gd name="T62" fmla="*/ 4631 w 2625"/>
                <a:gd name="T63" fmla="*/ 1532 h 1797"/>
                <a:gd name="T64" fmla="*/ 4995 w 2625"/>
                <a:gd name="T65" fmla="*/ 1582 h 1797"/>
                <a:gd name="T66" fmla="*/ 5390 w 2625"/>
                <a:gd name="T67" fmla="*/ 1625 h 1797"/>
                <a:gd name="T68" fmla="*/ 5806 w 2625"/>
                <a:gd name="T69" fmla="*/ 1660 h 1797"/>
                <a:gd name="T70" fmla="*/ 6245 w 2625"/>
                <a:gd name="T71" fmla="*/ 1688 h 1797"/>
                <a:gd name="T72" fmla="*/ 6701 w 2625"/>
                <a:gd name="T73" fmla="*/ 1706 h 1797"/>
                <a:gd name="T74" fmla="*/ 7163 w 2625"/>
                <a:gd name="T75" fmla="*/ 1714 h 1797"/>
                <a:gd name="T76" fmla="*/ 7400 w 2625"/>
                <a:gd name="T77" fmla="*/ 1714 h 1797"/>
                <a:gd name="T78" fmla="*/ 7522 w 2625"/>
                <a:gd name="T79" fmla="*/ 1713 h 1797"/>
                <a:gd name="T80" fmla="*/ 7639 w 2625"/>
                <a:gd name="T81" fmla="*/ 1711 h 1797"/>
                <a:gd name="T82" fmla="*/ 8838 w 2625"/>
                <a:gd name="T83" fmla="*/ 1660 h 1797"/>
                <a:gd name="T84" fmla="*/ 9173 w 2625"/>
                <a:gd name="T85" fmla="*/ 1632 h 1797"/>
                <a:gd name="T86" fmla="*/ 9483 w 2625"/>
                <a:gd name="T87" fmla="*/ 1601 h 1797"/>
                <a:gd name="T88" fmla="*/ 9789 w 2625"/>
                <a:gd name="T89" fmla="*/ 1563 h 1797"/>
                <a:gd name="T90" fmla="*/ 10075 w 2625"/>
                <a:gd name="T91" fmla="*/ 1522 h 1797"/>
                <a:gd name="T92" fmla="*/ 10343 w 2625"/>
                <a:gd name="T93" fmla="*/ 1475 h 1797"/>
                <a:gd name="T94" fmla="*/ 12746 w 2625"/>
                <a:gd name="T95" fmla="*/ 1466 h 17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625" h="1797">
                  <a:moveTo>
                    <a:pt x="2188" y="1485"/>
                  </a:moveTo>
                  <a:lnTo>
                    <a:pt x="2237" y="1423"/>
                  </a:lnTo>
                  <a:lnTo>
                    <a:pt x="2280" y="1357"/>
                  </a:lnTo>
                  <a:lnTo>
                    <a:pt x="2317" y="1288"/>
                  </a:lnTo>
                  <a:lnTo>
                    <a:pt x="2349" y="1216"/>
                  </a:lnTo>
                  <a:lnTo>
                    <a:pt x="2374" y="1140"/>
                  </a:lnTo>
                  <a:lnTo>
                    <a:pt x="2392" y="1062"/>
                  </a:lnTo>
                  <a:lnTo>
                    <a:pt x="2404" y="982"/>
                  </a:lnTo>
                  <a:lnTo>
                    <a:pt x="2407" y="899"/>
                  </a:lnTo>
                  <a:lnTo>
                    <a:pt x="2403" y="807"/>
                  </a:lnTo>
                  <a:lnTo>
                    <a:pt x="2389" y="719"/>
                  </a:lnTo>
                  <a:lnTo>
                    <a:pt x="2367" y="633"/>
                  </a:lnTo>
                  <a:lnTo>
                    <a:pt x="2337" y="550"/>
                  </a:lnTo>
                  <a:lnTo>
                    <a:pt x="2298" y="470"/>
                  </a:lnTo>
                  <a:lnTo>
                    <a:pt x="2254" y="397"/>
                  </a:lnTo>
                  <a:lnTo>
                    <a:pt x="2202" y="328"/>
                  </a:lnTo>
                  <a:lnTo>
                    <a:pt x="2144" y="264"/>
                  </a:lnTo>
                  <a:lnTo>
                    <a:pt x="2079" y="205"/>
                  </a:lnTo>
                  <a:lnTo>
                    <a:pt x="2010" y="153"/>
                  </a:lnTo>
                  <a:lnTo>
                    <a:pt x="1937" y="109"/>
                  </a:lnTo>
                  <a:lnTo>
                    <a:pt x="1857" y="70"/>
                  </a:lnTo>
                  <a:lnTo>
                    <a:pt x="1774" y="40"/>
                  </a:lnTo>
                  <a:lnTo>
                    <a:pt x="1688" y="18"/>
                  </a:lnTo>
                  <a:lnTo>
                    <a:pt x="1599" y="5"/>
                  </a:lnTo>
                  <a:lnTo>
                    <a:pt x="1507" y="0"/>
                  </a:lnTo>
                  <a:lnTo>
                    <a:pt x="1507" y="52"/>
                  </a:lnTo>
                  <a:lnTo>
                    <a:pt x="1593" y="57"/>
                  </a:lnTo>
                  <a:lnTo>
                    <a:pt x="1677" y="69"/>
                  </a:lnTo>
                  <a:lnTo>
                    <a:pt x="1759" y="90"/>
                  </a:lnTo>
                  <a:lnTo>
                    <a:pt x="1837" y="120"/>
                  </a:lnTo>
                  <a:lnTo>
                    <a:pt x="1910" y="155"/>
                  </a:lnTo>
                  <a:lnTo>
                    <a:pt x="1981" y="198"/>
                  </a:lnTo>
                  <a:lnTo>
                    <a:pt x="2045" y="245"/>
                  </a:lnTo>
                  <a:lnTo>
                    <a:pt x="2105" y="300"/>
                  </a:lnTo>
                  <a:lnTo>
                    <a:pt x="2160" y="360"/>
                  </a:lnTo>
                  <a:lnTo>
                    <a:pt x="2209" y="426"/>
                  </a:lnTo>
                  <a:lnTo>
                    <a:pt x="2251" y="496"/>
                  </a:lnTo>
                  <a:lnTo>
                    <a:pt x="2288" y="570"/>
                  </a:lnTo>
                  <a:lnTo>
                    <a:pt x="2315" y="648"/>
                  </a:lnTo>
                  <a:lnTo>
                    <a:pt x="2337" y="729"/>
                  </a:lnTo>
                  <a:lnTo>
                    <a:pt x="2349" y="814"/>
                  </a:lnTo>
                  <a:lnTo>
                    <a:pt x="2354" y="899"/>
                  </a:lnTo>
                  <a:lnTo>
                    <a:pt x="2349" y="982"/>
                  </a:lnTo>
                  <a:lnTo>
                    <a:pt x="2338" y="1062"/>
                  </a:lnTo>
                  <a:lnTo>
                    <a:pt x="2318" y="1138"/>
                  </a:lnTo>
                  <a:lnTo>
                    <a:pt x="2292" y="1213"/>
                  </a:lnTo>
                  <a:lnTo>
                    <a:pt x="2260" y="1284"/>
                  </a:lnTo>
                  <a:lnTo>
                    <a:pt x="2222" y="1351"/>
                  </a:lnTo>
                  <a:lnTo>
                    <a:pt x="2177" y="1416"/>
                  </a:lnTo>
                  <a:lnTo>
                    <a:pt x="2127" y="1474"/>
                  </a:lnTo>
                  <a:lnTo>
                    <a:pt x="2071" y="1527"/>
                  </a:lnTo>
                  <a:lnTo>
                    <a:pt x="2012" y="1576"/>
                  </a:lnTo>
                  <a:lnTo>
                    <a:pt x="1947" y="1621"/>
                  </a:lnTo>
                  <a:lnTo>
                    <a:pt x="1878" y="1658"/>
                  </a:lnTo>
                  <a:lnTo>
                    <a:pt x="1806" y="1688"/>
                  </a:lnTo>
                  <a:lnTo>
                    <a:pt x="1731" y="1713"/>
                  </a:lnTo>
                  <a:lnTo>
                    <a:pt x="1653" y="1731"/>
                  </a:lnTo>
                  <a:lnTo>
                    <a:pt x="1572" y="1740"/>
                  </a:lnTo>
                  <a:lnTo>
                    <a:pt x="1461" y="1740"/>
                  </a:lnTo>
                  <a:lnTo>
                    <a:pt x="1461" y="1742"/>
                  </a:lnTo>
                  <a:lnTo>
                    <a:pt x="1401" y="1736"/>
                  </a:lnTo>
                  <a:lnTo>
                    <a:pt x="1343" y="1727"/>
                  </a:lnTo>
                  <a:lnTo>
                    <a:pt x="1285" y="1713"/>
                  </a:lnTo>
                  <a:lnTo>
                    <a:pt x="1230" y="1696"/>
                  </a:lnTo>
                  <a:lnTo>
                    <a:pt x="1175" y="1675"/>
                  </a:lnTo>
                  <a:lnTo>
                    <a:pt x="1122" y="1650"/>
                  </a:lnTo>
                  <a:lnTo>
                    <a:pt x="1072" y="1621"/>
                  </a:lnTo>
                  <a:lnTo>
                    <a:pt x="1023" y="1590"/>
                  </a:lnTo>
                  <a:lnTo>
                    <a:pt x="975" y="1555"/>
                  </a:lnTo>
                  <a:lnTo>
                    <a:pt x="932" y="1517"/>
                  </a:lnTo>
                  <a:lnTo>
                    <a:pt x="891" y="1475"/>
                  </a:lnTo>
                  <a:lnTo>
                    <a:pt x="851" y="1431"/>
                  </a:lnTo>
                  <a:lnTo>
                    <a:pt x="816" y="1383"/>
                  </a:lnTo>
                  <a:lnTo>
                    <a:pt x="784" y="1334"/>
                  </a:lnTo>
                  <a:lnTo>
                    <a:pt x="754" y="1282"/>
                  </a:lnTo>
                  <a:lnTo>
                    <a:pt x="728" y="1227"/>
                  </a:lnTo>
                  <a:lnTo>
                    <a:pt x="679" y="1247"/>
                  </a:lnTo>
                  <a:lnTo>
                    <a:pt x="695" y="1279"/>
                  </a:lnTo>
                  <a:lnTo>
                    <a:pt x="710" y="1311"/>
                  </a:lnTo>
                  <a:lnTo>
                    <a:pt x="727" y="1342"/>
                  </a:lnTo>
                  <a:lnTo>
                    <a:pt x="745" y="1373"/>
                  </a:lnTo>
                  <a:lnTo>
                    <a:pt x="764" y="1402"/>
                  </a:lnTo>
                  <a:lnTo>
                    <a:pt x="784" y="1429"/>
                  </a:lnTo>
                  <a:lnTo>
                    <a:pt x="805" y="1457"/>
                  </a:lnTo>
                  <a:lnTo>
                    <a:pt x="826" y="1485"/>
                  </a:lnTo>
                  <a:lnTo>
                    <a:pt x="256" y="1485"/>
                  </a:lnTo>
                  <a:lnTo>
                    <a:pt x="256" y="1537"/>
                  </a:lnTo>
                  <a:lnTo>
                    <a:pt x="859" y="1537"/>
                  </a:lnTo>
                  <a:lnTo>
                    <a:pt x="862" y="1538"/>
                  </a:lnTo>
                  <a:lnTo>
                    <a:pt x="869" y="1544"/>
                  </a:lnTo>
                  <a:lnTo>
                    <a:pt x="880" y="1552"/>
                  </a:lnTo>
                  <a:lnTo>
                    <a:pt x="894" y="1561"/>
                  </a:lnTo>
                  <a:lnTo>
                    <a:pt x="909" y="1572"/>
                  </a:lnTo>
                  <a:lnTo>
                    <a:pt x="925" y="1584"/>
                  </a:lnTo>
                  <a:lnTo>
                    <a:pt x="940" y="1595"/>
                  </a:lnTo>
                  <a:lnTo>
                    <a:pt x="954" y="1606"/>
                  </a:lnTo>
                  <a:lnTo>
                    <a:pt x="0" y="1606"/>
                  </a:lnTo>
                  <a:lnTo>
                    <a:pt x="0" y="1658"/>
                  </a:lnTo>
                  <a:lnTo>
                    <a:pt x="1029" y="1658"/>
                  </a:lnTo>
                  <a:lnTo>
                    <a:pt x="1055" y="1675"/>
                  </a:lnTo>
                  <a:lnTo>
                    <a:pt x="1083" y="1690"/>
                  </a:lnTo>
                  <a:lnTo>
                    <a:pt x="1110" y="1704"/>
                  </a:lnTo>
                  <a:lnTo>
                    <a:pt x="1139" y="1717"/>
                  </a:lnTo>
                  <a:lnTo>
                    <a:pt x="1167" y="1730"/>
                  </a:lnTo>
                  <a:lnTo>
                    <a:pt x="1196" y="1740"/>
                  </a:lnTo>
                  <a:lnTo>
                    <a:pt x="1227" y="1751"/>
                  </a:lnTo>
                  <a:lnTo>
                    <a:pt x="1256" y="1760"/>
                  </a:lnTo>
                  <a:lnTo>
                    <a:pt x="1286" y="1770"/>
                  </a:lnTo>
                  <a:lnTo>
                    <a:pt x="1317" y="1776"/>
                  </a:lnTo>
                  <a:lnTo>
                    <a:pt x="1348" y="1783"/>
                  </a:lnTo>
                  <a:lnTo>
                    <a:pt x="1380" y="1788"/>
                  </a:lnTo>
                  <a:lnTo>
                    <a:pt x="1411" y="1793"/>
                  </a:lnTo>
                  <a:lnTo>
                    <a:pt x="1443" y="1794"/>
                  </a:lnTo>
                  <a:lnTo>
                    <a:pt x="1475" y="1797"/>
                  </a:lnTo>
                  <a:lnTo>
                    <a:pt x="1507" y="1797"/>
                  </a:lnTo>
                  <a:lnTo>
                    <a:pt x="1516" y="1797"/>
                  </a:lnTo>
                  <a:lnTo>
                    <a:pt x="1524" y="1797"/>
                  </a:lnTo>
                  <a:lnTo>
                    <a:pt x="1533" y="1797"/>
                  </a:lnTo>
                  <a:lnTo>
                    <a:pt x="1541" y="1796"/>
                  </a:lnTo>
                  <a:lnTo>
                    <a:pt x="1549" y="1796"/>
                  </a:lnTo>
                  <a:lnTo>
                    <a:pt x="1556" y="1796"/>
                  </a:lnTo>
                  <a:lnTo>
                    <a:pt x="1565" y="1794"/>
                  </a:lnTo>
                  <a:lnTo>
                    <a:pt x="1573" y="1794"/>
                  </a:lnTo>
                  <a:lnTo>
                    <a:pt x="2355" y="1794"/>
                  </a:lnTo>
                  <a:lnTo>
                    <a:pt x="2355" y="1740"/>
                  </a:lnTo>
                  <a:lnTo>
                    <a:pt x="1820" y="1740"/>
                  </a:lnTo>
                  <a:lnTo>
                    <a:pt x="1843" y="1731"/>
                  </a:lnTo>
                  <a:lnTo>
                    <a:pt x="1866" y="1722"/>
                  </a:lnTo>
                  <a:lnTo>
                    <a:pt x="1889" y="1711"/>
                  </a:lnTo>
                  <a:lnTo>
                    <a:pt x="1910" y="1701"/>
                  </a:lnTo>
                  <a:lnTo>
                    <a:pt x="1932" y="1690"/>
                  </a:lnTo>
                  <a:lnTo>
                    <a:pt x="1953" y="1678"/>
                  </a:lnTo>
                  <a:lnTo>
                    <a:pt x="1975" y="1665"/>
                  </a:lnTo>
                  <a:lnTo>
                    <a:pt x="1995" y="1653"/>
                  </a:lnTo>
                  <a:lnTo>
                    <a:pt x="2016" y="1639"/>
                  </a:lnTo>
                  <a:lnTo>
                    <a:pt x="2036" y="1626"/>
                  </a:lnTo>
                  <a:lnTo>
                    <a:pt x="2055" y="1610"/>
                  </a:lnTo>
                  <a:lnTo>
                    <a:pt x="2075" y="1595"/>
                  </a:lnTo>
                  <a:lnTo>
                    <a:pt x="2093" y="1580"/>
                  </a:lnTo>
                  <a:lnTo>
                    <a:pt x="2111" y="1563"/>
                  </a:lnTo>
                  <a:lnTo>
                    <a:pt x="2130" y="1546"/>
                  </a:lnTo>
                  <a:lnTo>
                    <a:pt x="2147" y="1529"/>
                  </a:lnTo>
                  <a:lnTo>
                    <a:pt x="2147" y="1537"/>
                  </a:lnTo>
                  <a:lnTo>
                    <a:pt x="2625" y="1537"/>
                  </a:lnTo>
                  <a:lnTo>
                    <a:pt x="2625" y="1485"/>
                  </a:lnTo>
                  <a:lnTo>
                    <a:pt x="2188" y="1485"/>
                  </a:ln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591" y="1071"/>
              <a:ext cx="2407" cy="942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6162"/>
                </a:avLst>
              </a:prstTxWarp>
            </a:bodyPr>
            <a:lstStyle/>
            <a:p>
              <a:pPr algn="ctr"/>
              <a:r>
                <a:rPr lang="de-DE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4999">
                        <a:srgbClr val="FF0300"/>
                      </a:gs>
                      <a:gs pos="27499">
                        <a:srgbClr val="FF7A00"/>
                      </a:gs>
                      <a:gs pos="50000">
                        <a:srgbClr val="FFF200"/>
                      </a:gs>
                      <a:gs pos="72501">
                        <a:srgbClr val="FF7A00"/>
                      </a:gs>
                      <a:gs pos="85001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</a:gradFill>
                  <a:latin typeface="Arial Rounded MT Bold" panose="020F0704030504030204" pitchFamily="34" charset="0"/>
                </a:rPr>
                <a:t>Praxisklasse</a:t>
              </a:r>
            </a:p>
          </p:txBody>
        </p:sp>
        <p:sp>
          <p:nvSpPr>
            <p:cNvPr id="1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744" y="1706"/>
              <a:ext cx="1950" cy="63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97003"/>
                </a:avLst>
              </a:prstTxWarp>
            </a:bodyPr>
            <a:lstStyle/>
            <a:p>
              <a:pPr algn="ctr"/>
              <a:r>
                <a:rPr lang="de-DE" sz="28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4999">
                        <a:srgbClr val="FF0300"/>
                      </a:gs>
                      <a:gs pos="27499">
                        <a:srgbClr val="FF7A00"/>
                      </a:gs>
                      <a:gs pos="50000">
                        <a:srgbClr val="FFF200"/>
                      </a:gs>
                      <a:gs pos="72501">
                        <a:srgbClr val="FF7A00"/>
                      </a:gs>
                      <a:gs pos="85001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</a:gradFill>
                  <a:latin typeface="Arial Rounded MT Bold" panose="020F0704030504030204" pitchFamily="34" charset="0"/>
                </a:rPr>
                <a:t>Aschaffenburg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83781"/>
              </p:ext>
            </p:extLst>
          </p:nvPr>
        </p:nvGraphicFramePr>
        <p:xfrm>
          <a:off x="6084168" y="2132856"/>
          <a:ext cx="2735262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lip" r:id="rId3" imgW="2339163" imgH="2331861" progId="MS_ClipArt_Gallery.2">
                  <p:embed/>
                </p:oleObj>
              </mc:Choice>
              <mc:Fallback>
                <p:oleObj name="Clip" r:id="rId3" imgW="2339163" imgH="2331861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132856"/>
                        <a:ext cx="2735262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042988" y="549275"/>
            <a:ext cx="51847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eaLnBrk="1" hangingPunct="1">
              <a:defRPr/>
            </a:pPr>
            <a:r>
              <a:rPr lang="de-DE" sz="2800" b="1" dirty="0">
                <a:latin typeface="Century Gothic" panose="020B0502020202020204" pitchFamily="34" charset="0"/>
              </a:rPr>
              <a:t>Aufnahme in die Praxisklasse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042988" y="1340768"/>
            <a:ext cx="475297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>
                <a:latin typeface="Century Gothic" panose="020B0502020202020204" pitchFamily="34" charset="0"/>
              </a:rPr>
              <a:t>freiwilliger Besuch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>
                <a:latin typeface="Century Gothic" panose="020B0502020202020204" pitchFamily="34" charset="0"/>
              </a:rPr>
              <a:t>Zustimmung der Erziehungsberechtigten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>
                <a:latin typeface="Century Gothic" panose="020B0502020202020204" pitchFamily="34" charset="0"/>
              </a:rPr>
              <a:t>Bereitschaft der Schüler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>
                <a:latin typeface="Century Gothic" panose="020B0502020202020204" pitchFamily="34" charset="0"/>
              </a:rPr>
              <a:t>Unterzeichnung des Lehrer-Schüler-Eltern Vertrags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>
                <a:latin typeface="Century Gothic" panose="020B0502020202020204" pitchFamily="34" charset="0"/>
              </a:rPr>
              <a:t>vorherige Gespräche mit Schülern, Erziehungs-berechtigten und außerschulischen Partnern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9144000" cy="1171370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Content Placeholder 6" descr="Logo_P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3393" y="5787232"/>
            <a:ext cx="2033103" cy="905258"/>
          </a:xfrm>
          <a:prstGeom prst="rect">
            <a:avLst/>
          </a:prstGeom>
        </p:spPr>
      </p:pic>
      <p:grpSp>
        <p:nvGrpSpPr>
          <p:cNvPr id="12" name="Group 2"/>
          <p:cNvGrpSpPr>
            <a:grpSpLocks noChangeAspect="1"/>
          </p:cNvGrpSpPr>
          <p:nvPr/>
        </p:nvGrpSpPr>
        <p:grpSpPr bwMode="auto">
          <a:xfrm>
            <a:off x="7495988" y="5175368"/>
            <a:ext cx="1540508" cy="543732"/>
            <a:chOff x="1202" y="845"/>
            <a:chExt cx="4445" cy="1769"/>
          </a:xfrm>
        </p:grpSpPr>
        <p:sp>
          <p:nvSpPr>
            <p:cNvPr id="13" name="Freeform 3"/>
            <p:cNvSpPr>
              <a:spLocks/>
            </p:cNvSpPr>
            <p:nvPr/>
          </p:nvSpPr>
          <p:spPr bwMode="auto">
            <a:xfrm>
              <a:off x="1202" y="845"/>
              <a:ext cx="4445" cy="1769"/>
            </a:xfrm>
            <a:custGeom>
              <a:avLst/>
              <a:gdLst>
                <a:gd name="T0" fmla="*/ 11071 w 2625"/>
                <a:gd name="T1" fmla="*/ 1295 h 1797"/>
                <a:gd name="T2" fmla="*/ 11527 w 2625"/>
                <a:gd name="T3" fmla="*/ 1088 h 1797"/>
                <a:gd name="T4" fmla="*/ 11687 w 2625"/>
                <a:gd name="T5" fmla="*/ 857 h 1797"/>
                <a:gd name="T6" fmla="*/ 11493 w 2625"/>
                <a:gd name="T7" fmla="*/ 603 h 1797"/>
                <a:gd name="T8" fmla="*/ 10944 w 2625"/>
                <a:gd name="T9" fmla="*/ 379 h 1797"/>
                <a:gd name="T10" fmla="*/ 10094 w 2625"/>
                <a:gd name="T11" fmla="*/ 196 h 1797"/>
                <a:gd name="T12" fmla="*/ 9019 w 2625"/>
                <a:gd name="T13" fmla="*/ 67 h 1797"/>
                <a:gd name="T14" fmla="*/ 7766 w 2625"/>
                <a:gd name="T15" fmla="*/ 5 h 1797"/>
                <a:gd name="T16" fmla="*/ 7733 w 2625"/>
                <a:gd name="T17" fmla="*/ 54 h 1797"/>
                <a:gd name="T18" fmla="*/ 8920 w 2625"/>
                <a:gd name="T19" fmla="*/ 114 h 1797"/>
                <a:gd name="T20" fmla="*/ 9930 w 2625"/>
                <a:gd name="T21" fmla="*/ 233 h 1797"/>
                <a:gd name="T22" fmla="*/ 10727 w 2625"/>
                <a:gd name="T23" fmla="*/ 406 h 1797"/>
                <a:gd name="T24" fmla="*/ 11240 w 2625"/>
                <a:gd name="T25" fmla="*/ 618 h 1797"/>
                <a:gd name="T26" fmla="*/ 11430 w 2625"/>
                <a:gd name="T27" fmla="*/ 857 h 1797"/>
                <a:gd name="T28" fmla="*/ 11254 w 2625"/>
                <a:gd name="T29" fmla="*/ 1086 h 1797"/>
                <a:gd name="T30" fmla="*/ 10790 w 2625"/>
                <a:gd name="T31" fmla="*/ 1289 h 1797"/>
                <a:gd name="T32" fmla="*/ 10057 w 2625"/>
                <a:gd name="T33" fmla="*/ 1457 h 1797"/>
                <a:gd name="T34" fmla="*/ 9119 w 2625"/>
                <a:gd name="T35" fmla="*/ 1582 h 1797"/>
                <a:gd name="T36" fmla="*/ 8026 w 2625"/>
                <a:gd name="T37" fmla="*/ 1651 h 1797"/>
                <a:gd name="T38" fmla="*/ 7093 w 2625"/>
                <a:gd name="T39" fmla="*/ 1662 h 1797"/>
                <a:gd name="T40" fmla="*/ 6240 w 2625"/>
                <a:gd name="T41" fmla="*/ 1634 h 1797"/>
                <a:gd name="T42" fmla="*/ 5447 w 2625"/>
                <a:gd name="T43" fmla="*/ 1574 h 1797"/>
                <a:gd name="T44" fmla="*/ 4735 w 2625"/>
                <a:gd name="T45" fmla="*/ 1484 h 1797"/>
                <a:gd name="T46" fmla="*/ 4132 w 2625"/>
                <a:gd name="T47" fmla="*/ 1365 h 1797"/>
                <a:gd name="T48" fmla="*/ 3661 w 2625"/>
                <a:gd name="T49" fmla="*/ 1223 h 1797"/>
                <a:gd name="T50" fmla="*/ 3375 w 2625"/>
                <a:gd name="T51" fmla="*/ 1220 h 1797"/>
                <a:gd name="T52" fmla="*/ 3619 w 2625"/>
                <a:gd name="T53" fmla="*/ 1310 h 1797"/>
                <a:gd name="T54" fmla="*/ 3908 w 2625"/>
                <a:gd name="T55" fmla="*/ 1390 h 1797"/>
                <a:gd name="T56" fmla="*/ 1241 w 2625"/>
                <a:gd name="T57" fmla="*/ 1466 h 1797"/>
                <a:gd name="T58" fmla="*/ 4221 w 2625"/>
                <a:gd name="T59" fmla="*/ 1473 h 1797"/>
                <a:gd name="T60" fmla="*/ 4413 w 2625"/>
                <a:gd name="T61" fmla="*/ 1500 h 1797"/>
                <a:gd name="T62" fmla="*/ 4631 w 2625"/>
                <a:gd name="T63" fmla="*/ 1532 h 1797"/>
                <a:gd name="T64" fmla="*/ 4995 w 2625"/>
                <a:gd name="T65" fmla="*/ 1582 h 1797"/>
                <a:gd name="T66" fmla="*/ 5390 w 2625"/>
                <a:gd name="T67" fmla="*/ 1625 h 1797"/>
                <a:gd name="T68" fmla="*/ 5806 w 2625"/>
                <a:gd name="T69" fmla="*/ 1660 h 1797"/>
                <a:gd name="T70" fmla="*/ 6245 w 2625"/>
                <a:gd name="T71" fmla="*/ 1688 h 1797"/>
                <a:gd name="T72" fmla="*/ 6701 w 2625"/>
                <a:gd name="T73" fmla="*/ 1706 h 1797"/>
                <a:gd name="T74" fmla="*/ 7163 w 2625"/>
                <a:gd name="T75" fmla="*/ 1714 h 1797"/>
                <a:gd name="T76" fmla="*/ 7400 w 2625"/>
                <a:gd name="T77" fmla="*/ 1714 h 1797"/>
                <a:gd name="T78" fmla="*/ 7522 w 2625"/>
                <a:gd name="T79" fmla="*/ 1713 h 1797"/>
                <a:gd name="T80" fmla="*/ 7639 w 2625"/>
                <a:gd name="T81" fmla="*/ 1711 h 1797"/>
                <a:gd name="T82" fmla="*/ 8838 w 2625"/>
                <a:gd name="T83" fmla="*/ 1660 h 1797"/>
                <a:gd name="T84" fmla="*/ 9173 w 2625"/>
                <a:gd name="T85" fmla="*/ 1632 h 1797"/>
                <a:gd name="T86" fmla="*/ 9483 w 2625"/>
                <a:gd name="T87" fmla="*/ 1601 h 1797"/>
                <a:gd name="T88" fmla="*/ 9789 w 2625"/>
                <a:gd name="T89" fmla="*/ 1563 h 1797"/>
                <a:gd name="T90" fmla="*/ 10075 w 2625"/>
                <a:gd name="T91" fmla="*/ 1522 h 1797"/>
                <a:gd name="T92" fmla="*/ 10343 w 2625"/>
                <a:gd name="T93" fmla="*/ 1475 h 1797"/>
                <a:gd name="T94" fmla="*/ 12746 w 2625"/>
                <a:gd name="T95" fmla="*/ 1466 h 17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625" h="1797">
                  <a:moveTo>
                    <a:pt x="2188" y="1485"/>
                  </a:moveTo>
                  <a:lnTo>
                    <a:pt x="2237" y="1423"/>
                  </a:lnTo>
                  <a:lnTo>
                    <a:pt x="2280" y="1357"/>
                  </a:lnTo>
                  <a:lnTo>
                    <a:pt x="2317" y="1288"/>
                  </a:lnTo>
                  <a:lnTo>
                    <a:pt x="2349" y="1216"/>
                  </a:lnTo>
                  <a:lnTo>
                    <a:pt x="2374" y="1140"/>
                  </a:lnTo>
                  <a:lnTo>
                    <a:pt x="2392" y="1062"/>
                  </a:lnTo>
                  <a:lnTo>
                    <a:pt x="2404" y="982"/>
                  </a:lnTo>
                  <a:lnTo>
                    <a:pt x="2407" y="899"/>
                  </a:lnTo>
                  <a:lnTo>
                    <a:pt x="2403" y="807"/>
                  </a:lnTo>
                  <a:lnTo>
                    <a:pt x="2389" y="719"/>
                  </a:lnTo>
                  <a:lnTo>
                    <a:pt x="2367" y="633"/>
                  </a:lnTo>
                  <a:lnTo>
                    <a:pt x="2337" y="550"/>
                  </a:lnTo>
                  <a:lnTo>
                    <a:pt x="2298" y="470"/>
                  </a:lnTo>
                  <a:lnTo>
                    <a:pt x="2254" y="397"/>
                  </a:lnTo>
                  <a:lnTo>
                    <a:pt x="2202" y="328"/>
                  </a:lnTo>
                  <a:lnTo>
                    <a:pt x="2144" y="264"/>
                  </a:lnTo>
                  <a:lnTo>
                    <a:pt x="2079" y="205"/>
                  </a:lnTo>
                  <a:lnTo>
                    <a:pt x="2010" y="153"/>
                  </a:lnTo>
                  <a:lnTo>
                    <a:pt x="1937" y="109"/>
                  </a:lnTo>
                  <a:lnTo>
                    <a:pt x="1857" y="70"/>
                  </a:lnTo>
                  <a:lnTo>
                    <a:pt x="1774" y="40"/>
                  </a:lnTo>
                  <a:lnTo>
                    <a:pt x="1688" y="18"/>
                  </a:lnTo>
                  <a:lnTo>
                    <a:pt x="1599" y="5"/>
                  </a:lnTo>
                  <a:lnTo>
                    <a:pt x="1507" y="0"/>
                  </a:lnTo>
                  <a:lnTo>
                    <a:pt x="1507" y="52"/>
                  </a:lnTo>
                  <a:lnTo>
                    <a:pt x="1593" y="57"/>
                  </a:lnTo>
                  <a:lnTo>
                    <a:pt x="1677" y="69"/>
                  </a:lnTo>
                  <a:lnTo>
                    <a:pt x="1759" y="90"/>
                  </a:lnTo>
                  <a:lnTo>
                    <a:pt x="1837" y="120"/>
                  </a:lnTo>
                  <a:lnTo>
                    <a:pt x="1910" y="155"/>
                  </a:lnTo>
                  <a:lnTo>
                    <a:pt x="1981" y="198"/>
                  </a:lnTo>
                  <a:lnTo>
                    <a:pt x="2045" y="245"/>
                  </a:lnTo>
                  <a:lnTo>
                    <a:pt x="2105" y="300"/>
                  </a:lnTo>
                  <a:lnTo>
                    <a:pt x="2160" y="360"/>
                  </a:lnTo>
                  <a:lnTo>
                    <a:pt x="2209" y="426"/>
                  </a:lnTo>
                  <a:lnTo>
                    <a:pt x="2251" y="496"/>
                  </a:lnTo>
                  <a:lnTo>
                    <a:pt x="2288" y="570"/>
                  </a:lnTo>
                  <a:lnTo>
                    <a:pt x="2315" y="648"/>
                  </a:lnTo>
                  <a:lnTo>
                    <a:pt x="2337" y="729"/>
                  </a:lnTo>
                  <a:lnTo>
                    <a:pt x="2349" y="814"/>
                  </a:lnTo>
                  <a:lnTo>
                    <a:pt x="2354" y="899"/>
                  </a:lnTo>
                  <a:lnTo>
                    <a:pt x="2349" y="982"/>
                  </a:lnTo>
                  <a:lnTo>
                    <a:pt x="2338" y="1062"/>
                  </a:lnTo>
                  <a:lnTo>
                    <a:pt x="2318" y="1138"/>
                  </a:lnTo>
                  <a:lnTo>
                    <a:pt x="2292" y="1213"/>
                  </a:lnTo>
                  <a:lnTo>
                    <a:pt x="2260" y="1284"/>
                  </a:lnTo>
                  <a:lnTo>
                    <a:pt x="2222" y="1351"/>
                  </a:lnTo>
                  <a:lnTo>
                    <a:pt x="2177" y="1416"/>
                  </a:lnTo>
                  <a:lnTo>
                    <a:pt x="2127" y="1474"/>
                  </a:lnTo>
                  <a:lnTo>
                    <a:pt x="2071" y="1527"/>
                  </a:lnTo>
                  <a:lnTo>
                    <a:pt x="2012" y="1576"/>
                  </a:lnTo>
                  <a:lnTo>
                    <a:pt x="1947" y="1621"/>
                  </a:lnTo>
                  <a:lnTo>
                    <a:pt x="1878" y="1658"/>
                  </a:lnTo>
                  <a:lnTo>
                    <a:pt x="1806" y="1688"/>
                  </a:lnTo>
                  <a:lnTo>
                    <a:pt x="1731" y="1713"/>
                  </a:lnTo>
                  <a:lnTo>
                    <a:pt x="1653" y="1731"/>
                  </a:lnTo>
                  <a:lnTo>
                    <a:pt x="1572" y="1740"/>
                  </a:lnTo>
                  <a:lnTo>
                    <a:pt x="1461" y="1740"/>
                  </a:lnTo>
                  <a:lnTo>
                    <a:pt x="1461" y="1742"/>
                  </a:lnTo>
                  <a:lnTo>
                    <a:pt x="1401" y="1736"/>
                  </a:lnTo>
                  <a:lnTo>
                    <a:pt x="1343" y="1727"/>
                  </a:lnTo>
                  <a:lnTo>
                    <a:pt x="1285" y="1713"/>
                  </a:lnTo>
                  <a:lnTo>
                    <a:pt x="1230" y="1696"/>
                  </a:lnTo>
                  <a:lnTo>
                    <a:pt x="1175" y="1675"/>
                  </a:lnTo>
                  <a:lnTo>
                    <a:pt x="1122" y="1650"/>
                  </a:lnTo>
                  <a:lnTo>
                    <a:pt x="1072" y="1621"/>
                  </a:lnTo>
                  <a:lnTo>
                    <a:pt x="1023" y="1590"/>
                  </a:lnTo>
                  <a:lnTo>
                    <a:pt x="975" y="1555"/>
                  </a:lnTo>
                  <a:lnTo>
                    <a:pt x="932" y="1517"/>
                  </a:lnTo>
                  <a:lnTo>
                    <a:pt x="891" y="1475"/>
                  </a:lnTo>
                  <a:lnTo>
                    <a:pt x="851" y="1431"/>
                  </a:lnTo>
                  <a:lnTo>
                    <a:pt x="816" y="1383"/>
                  </a:lnTo>
                  <a:lnTo>
                    <a:pt x="784" y="1334"/>
                  </a:lnTo>
                  <a:lnTo>
                    <a:pt x="754" y="1282"/>
                  </a:lnTo>
                  <a:lnTo>
                    <a:pt x="728" y="1227"/>
                  </a:lnTo>
                  <a:lnTo>
                    <a:pt x="679" y="1247"/>
                  </a:lnTo>
                  <a:lnTo>
                    <a:pt x="695" y="1279"/>
                  </a:lnTo>
                  <a:lnTo>
                    <a:pt x="710" y="1311"/>
                  </a:lnTo>
                  <a:lnTo>
                    <a:pt x="727" y="1342"/>
                  </a:lnTo>
                  <a:lnTo>
                    <a:pt x="745" y="1373"/>
                  </a:lnTo>
                  <a:lnTo>
                    <a:pt x="764" y="1402"/>
                  </a:lnTo>
                  <a:lnTo>
                    <a:pt x="784" y="1429"/>
                  </a:lnTo>
                  <a:lnTo>
                    <a:pt x="805" y="1457"/>
                  </a:lnTo>
                  <a:lnTo>
                    <a:pt x="826" y="1485"/>
                  </a:lnTo>
                  <a:lnTo>
                    <a:pt x="256" y="1485"/>
                  </a:lnTo>
                  <a:lnTo>
                    <a:pt x="256" y="1537"/>
                  </a:lnTo>
                  <a:lnTo>
                    <a:pt x="859" y="1537"/>
                  </a:lnTo>
                  <a:lnTo>
                    <a:pt x="862" y="1538"/>
                  </a:lnTo>
                  <a:lnTo>
                    <a:pt x="869" y="1544"/>
                  </a:lnTo>
                  <a:lnTo>
                    <a:pt x="880" y="1552"/>
                  </a:lnTo>
                  <a:lnTo>
                    <a:pt x="894" y="1561"/>
                  </a:lnTo>
                  <a:lnTo>
                    <a:pt x="909" y="1572"/>
                  </a:lnTo>
                  <a:lnTo>
                    <a:pt x="925" y="1584"/>
                  </a:lnTo>
                  <a:lnTo>
                    <a:pt x="940" y="1595"/>
                  </a:lnTo>
                  <a:lnTo>
                    <a:pt x="954" y="1606"/>
                  </a:lnTo>
                  <a:lnTo>
                    <a:pt x="0" y="1606"/>
                  </a:lnTo>
                  <a:lnTo>
                    <a:pt x="0" y="1658"/>
                  </a:lnTo>
                  <a:lnTo>
                    <a:pt x="1029" y="1658"/>
                  </a:lnTo>
                  <a:lnTo>
                    <a:pt x="1055" y="1675"/>
                  </a:lnTo>
                  <a:lnTo>
                    <a:pt x="1083" y="1690"/>
                  </a:lnTo>
                  <a:lnTo>
                    <a:pt x="1110" y="1704"/>
                  </a:lnTo>
                  <a:lnTo>
                    <a:pt x="1139" y="1717"/>
                  </a:lnTo>
                  <a:lnTo>
                    <a:pt x="1167" y="1730"/>
                  </a:lnTo>
                  <a:lnTo>
                    <a:pt x="1196" y="1740"/>
                  </a:lnTo>
                  <a:lnTo>
                    <a:pt x="1227" y="1751"/>
                  </a:lnTo>
                  <a:lnTo>
                    <a:pt x="1256" y="1760"/>
                  </a:lnTo>
                  <a:lnTo>
                    <a:pt x="1286" y="1770"/>
                  </a:lnTo>
                  <a:lnTo>
                    <a:pt x="1317" y="1776"/>
                  </a:lnTo>
                  <a:lnTo>
                    <a:pt x="1348" y="1783"/>
                  </a:lnTo>
                  <a:lnTo>
                    <a:pt x="1380" y="1788"/>
                  </a:lnTo>
                  <a:lnTo>
                    <a:pt x="1411" y="1793"/>
                  </a:lnTo>
                  <a:lnTo>
                    <a:pt x="1443" y="1794"/>
                  </a:lnTo>
                  <a:lnTo>
                    <a:pt x="1475" y="1797"/>
                  </a:lnTo>
                  <a:lnTo>
                    <a:pt x="1507" y="1797"/>
                  </a:lnTo>
                  <a:lnTo>
                    <a:pt x="1516" y="1797"/>
                  </a:lnTo>
                  <a:lnTo>
                    <a:pt x="1524" y="1797"/>
                  </a:lnTo>
                  <a:lnTo>
                    <a:pt x="1533" y="1797"/>
                  </a:lnTo>
                  <a:lnTo>
                    <a:pt x="1541" y="1796"/>
                  </a:lnTo>
                  <a:lnTo>
                    <a:pt x="1549" y="1796"/>
                  </a:lnTo>
                  <a:lnTo>
                    <a:pt x="1556" y="1796"/>
                  </a:lnTo>
                  <a:lnTo>
                    <a:pt x="1565" y="1794"/>
                  </a:lnTo>
                  <a:lnTo>
                    <a:pt x="1573" y="1794"/>
                  </a:lnTo>
                  <a:lnTo>
                    <a:pt x="2355" y="1794"/>
                  </a:lnTo>
                  <a:lnTo>
                    <a:pt x="2355" y="1740"/>
                  </a:lnTo>
                  <a:lnTo>
                    <a:pt x="1820" y="1740"/>
                  </a:lnTo>
                  <a:lnTo>
                    <a:pt x="1843" y="1731"/>
                  </a:lnTo>
                  <a:lnTo>
                    <a:pt x="1866" y="1722"/>
                  </a:lnTo>
                  <a:lnTo>
                    <a:pt x="1889" y="1711"/>
                  </a:lnTo>
                  <a:lnTo>
                    <a:pt x="1910" y="1701"/>
                  </a:lnTo>
                  <a:lnTo>
                    <a:pt x="1932" y="1690"/>
                  </a:lnTo>
                  <a:lnTo>
                    <a:pt x="1953" y="1678"/>
                  </a:lnTo>
                  <a:lnTo>
                    <a:pt x="1975" y="1665"/>
                  </a:lnTo>
                  <a:lnTo>
                    <a:pt x="1995" y="1653"/>
                  </a:lnTo>
                  <a:lnTo>
                    <a:pt x="2016" y="1639"/>
                  </a:lnTo>
                  <a:lnTo>
                    <a:pt x="2036" y="1626"/>
                  </a:lnTo>
                  <a:lnTo>
                    <a:pt x="2055" y="1610"/>
                  </a:lnTo>
                  <a:lnTo>
                    <a:pt x="2075" y="1595"/>
                  </a:lnTo>
                  <a:lnTo>
                    <a:pt x="2093" y="1580"/>
                  </a:lnTo>
                  <a:lnTo>
                    <a:pt x="2111" y="1563"/>
                  </a:lnTo>
                  <a:lnTo>
                    <a:pt x="2130" y="1546"/>
                  </a:lnTo>
                  <a:lnTo>
                    <a:pt x="2147" y="1529"/>
                  </a:lnTo>
                  <a:lnTo>
                    <a:pt x="2147" y="1537"/>
                  </a:lnTo>
                  <a:lnTo>
                    <a:pt x="2625" y="1537"/>
                  </a:lnTo>
                  <a:lnTo>
                    <a:pt x="2625" y="1485"/>
                  </a:lnTo>
                  <a:lnTo>
                    <a:pt x="2188" y="1485"/>
                  </a:ln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591" y="1071"/>
              <a:ext cx="2407" cy="942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6162"/>
                </a:avLst>
              </a:prstTxWarp>
            </a:bodyPr>
            <a:lstStyle/>
            <a:p>
              <a:pPr algn="ctr"/>
              <a:r>
                <a:rPr lang="de-DE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4999">
                        <a:srgbClr val="FF0300"/>
                      </a:gs>
                      <a:gs pos="27499">
                        <a:srgbClr val="FF7A00"/>
                      </a:gs>
                      <a:gs pos="50000">
                        <a:srgbClr val="FFF200"/>
                      </a:gs>
                      <a:gs pos="72501">
                        <a:srgbClr val="FF7A00"/>
                      </a:gs>
                      <a:gs pos="85001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</a:gradFill>
                  <a:latin typeface="Arial Rounded MT Bold" panose="020F0704030504030204" pitchFamily="34" charset="0"/>
                </a:rPr>
                <a:t>Praxisklasse</a:t>
              </a:r>
            </a:p>
          </p:txBody>
        </p:sp>
        <p:sp>
          <p:nvSpPr>
            <p:cNvPr id="1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744" y="1706"/>
              <a:ext cx="1950" cy="63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97003"/>
                </a:avLst>
              </a:prstTxWarp>
            </a:bodyPr>
            <a:lstStyle/>
            <a:p>
              <a:pPr algn="ctr"/>
              <a:r>
                <a:rPr lang="de-DE" sz="28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4999">
                        <a:srgbClr val="FF0300"/>
                      </a:gs>
                      <a:gs pos="27499">
                        <a:srgbClr val="FF7A00"/>
                      </a:gs>
                      <a:gs pos="50000">
                        <a:srgbClr val="FFF200"/>
                      </a:gs>
                      <a:gs pos="72501">
                        <a:srgbClr val="FF7A00"/>
                      </a:gs>
                      <a:gs pos="85001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</a:gradFill>
                  <a:latin typeface="Arial Rounded MT Bold" panose="020F0704030504030204" pitchFamily="34" charset="0"/>
                </a:rPr>
                <a:t>Aschaffenburg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63600" y="549275"/>
            <a:ext cx="741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800" b="1" dirty="0">
                <a:latin typeface="Century Gothic" panose="020B0502020202020204" pitchFamily="34" charset="0"/>
              </a:rPr>
              <a:t>DAS erwarten wir von den Schülern: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2051050" y="2060575"/>
            <a:ext cx="5040313" cy="23971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9667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D0808"/>
                    </a:gs>
                    <a:gs pos="14999">
                      <a:srgbClr val="FF0300"/>
                    </a:gs>
                    <a:gs pos="27499">
                      <a:srgbClr val="FF7A00"/>
                    </a:gs>
                    <a:gs pos="50000">
                      <a:srgbClr val="FFF200"/>
                    </a:gs>
                    <a:gs pos="72501">
                      <a:srgbClr val="FF7A00"/>
                    </a:gs>
                    <a:gs pos="85001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Wille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47813" y="4652963"/>
            <a:ext cx="68406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u</a:t>
            </a:r>
            <a:r>
              <a:rPr lang="de-DE" altLang="de-DE" sz="4000" b="1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nd auch </a:t>
            </a:r>
            <a:r>
              <a:rPr lang="de-DE" altLang="de-DE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von den Eltern!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0"/>
            <a:ext cx="9144000" cy="1171370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Content Placeholder 6" descr="Logo_P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3393" y="5787232"/>
            <a:ext cx="2033103" cy="905258"/>
          </a:xfrm>
          <a:prstGeom prst="rect">
            <a:avLst/>
          </a:prstGeom>
        </p:spPr>
      </p:pic>
      <p:grpSp>
        <p:nvGrpSpPr>
          <p:cNvPr id="12" name="Group 2"/>
          <p:cNvGrpSpPr>
            <a:grpSpLocks noChangeAspect="1"/>
          </p:cNvGrpSpPr>
          <p:nvPr/>
        </p:nvGrpSpPr>
        <p:grpSpPr bwMode="auto">
          <a:xfrm>
            <a:off x="7495988" y="5175368"/>
            <a:ext cx="1540508" cy="543732"/>
            <a:chOff x="1202" y="845"/>
            <a:chExt cx="4445" cy="1769"/>
          </a:xfrm>
        </p:grpSpPr>
        <p:sp>
          <p:nvSpPr>
            <p:cNvPr id="13" name="Freeform 3"/>
            <p:cNvSpPr>
              <a:spLocks/>
            </p:cNvSpPr>
            <p:nvPr/>
          </p:nvSpPr>
          <p:spPr bwMode="auto">
            <a:xfrm>
              <a:off x="1202" y="845"/>
              <a:ext cx="4445" cy="1769"/>
            </a:xfrm>
            <a:custGeom>
              <a:avLst/>
              <a:gdLst>
                <a:gd name="T0" fmla="*/ 11071 w 2625"/>
                <a:gd name="T1" fmla="*/ 1295 h 1797"/>
                <a:gd name="T2" fmla="*/ 11527 w 2625"/>
                <a:gd name="T3" fmla="*/ 1088 h 1797"/>
                <a:gd name="T4" fmla="*/ 11687 w 2625"/>
                <a:gd name="T5" fmla="*/ 857 h 1797"/>
                <a:gd name="T6" fmla="*/ 11493 w 2625"/>
                <a:gd name="T7" fmla="*/ 603 h 1797"/>
                <a:gd name="T8" fmla="*/ 10944 w 2625"/>
                <a:gd name="T9" fmla="*/ 379 h 1797"/>
                <a:gd name="T10" fmla="*/ 10094 w 2625"/>
                <a:gd name="T11" fmla="*/ 196 h 1797"/>
                <a:gd name="T12" fmla="*/ 9019 w 2625"/>
                <a:gd name="T13" fmla="*/ 67 h 1797"/>
                <a:gd name="T14" fmla="*/ 7766 w 2625"/>
                <a:gd name="T15" fmla="*/ 5 h 1797"/>
                <a:gd name="T16" fmla="*/ 7733 w 2625"/>
                <a:gd name="T17" fmla="*/ 54 h 1797"/>
                <a:gd name="T18" fmla="*/ 8920 w 2625"/>
                <a:gd name="T19" fmla="*/ 114 h 1797"/>
                <a:gd name="T20" fmla="*/ 9930 w 2625"/>
                <a:gd name="T21" fmla="*/ 233 h 1797"/>
                <a:gd name="T22" fmla="*/ 10727 w 2625"/>
                <a:gd name="T23" fmla="*/ 406 h 1797"/>
                <a:gd name="T24" fmla="*/ 11240 w 2625"/>
                <a:gd name="T25" fmla="*/ 618 h 1797"/>
                <a:gd name="T26" fmla="*/ 11430 w 2625"/>
                <a:gd name="T27" fmla="*/ 857 h 1797"/>
                <a:gd name="T28" fmla="*/ 11254 w 2625"/>
                <a:gd name="T29" fmla="*/ 1086 h 1797"/>
                <a:gd name="T30" fmla="*/ 10790 w 2625"/>
                <a:gd name="T31" fmla="*/ 1289 h 1797"/>
                <a:gd name="T32" fmla="*/ 10057 w 2625"/>
                <a:gd name="T33" fmla="*/ 1457 h 1797"/>
                <a:gd name="T34" fmla="*/ 9119 w 2625"/>
                <a:gd name="T35" fmla="*/ 1582 h 1797"/>
                <a:gd name="T36" fmla="*/ 8026 w 2625"/>
                <a:gd name="T37" fmla="*/ 1651 h 1797"/>
                <a:gd name="T38" fmla="*/ 7093 w 2625"/>
                <a:gd name="T39" fmla="*/ 1662 h 1797"/>
                <a:gd name="T40" fmla="*/ 6240 w 2625"/>
                <a:gd name="T41" fmla="*/ 1634 h 1797"/>
                <a:gd name="T42" fmla="*/ 5447 w 2625"/>
                <a:gd name="T43" fmla="*/ 1574 h 1797"/>
                <a:gd name="T44" fmla="*/ 4735 w 2625"/>
                <a:gd name="T45" fmla="*/ 1484 h 1797"/>
                <a:gd name="T46" fmla="*/ 4132 w 2625"/>
                <a:gd name="T47" fmla="*/ 1365 h 1797"/>
                <a:gd name="T48" fmla="*/ 3661 w 2625"/>
                <a:gd name="T49" fmla="*/ 1223 h 1797"/>
                <a:gd name="T50" fmla="*/ 3375 w 2625"/>
                <a:gd name="T51" fmla="*/ 1220 h 1797"/>
                <a:gd name="T52" fmla="*/ 3619 w 2625"/>
                <a:gd name="T53" fmla="*/ 1310 h 1797"/>
                <a:gd name="T54" fmla="*/ 3908 w 2625"/>
                <a:gd name="T55" fmla="*/ 1390 h 1797"/>
                <a:gd name="T56" fmla="*/ 1241 w 2625"/>
                <a:gd name="T57" fmla="*/ 1466 h 1797"/>
                <a:gd name="T58" fmla="*/ 4221 w 2625"/>
                <a:gd name="T59" fmla="*/ 1473 h 1797"/>
                <a:gd name="T60" fmla="*/ 4413 w 2625"/>
                <a:gd name="T61" fmla="*/ 1500 h 1797"/>
                <a:gd name="T62" fmla="*/ 4631 w 2625"/>
                <a:gd name="T63" fmla="*/ 1532 h 1797"/>
                <a:gd name="T64" fmla="*/ 4995 w 2625"/>
                <a:gd name="T65" fmla="*/ 1582 h 1797"/>
                <a:gd name="T66" fmla="*/ 5390 w 2625"/>
                <a:gd name="T67" fmla="*/ 1625 h 1797"/>
                <a:gd name="T68" fmla="*/ 5806 w 2625"/>
                <a:gd name="T69" fmla="*/ 1660 h 1797"/>
                <a:gd name="T70" fmla="*/ 6245 w 2625"/>
                <a:gd name="T71" fmla="*/ 1688 h 1797"/>
                <a:gd name="T72" fmla="*/ 6701 w 2625"/>
                <a:gd name="T73" fmla="*/ 1706 h 1797"/>
                <a:gd name="T74" fmla="*/ 7163 w 2625"/>
                <a:gd name="T75" fmla="*/ 1714 h 1797"/>
                <a:gd name="T76" fmla="*/ 7400 w 2625"/>
                <a:gd name="T77" fmla="*/ 1714 h 1797"/>
                <a:gd name="T78" fmla="*/ 7522 w 2625"/>
                <a:gd name="T79" fmla="*/ 1713 h 1797"/>
                <a:gd name="T80" fmla="*/ 7639 w 2625"/>
                <a:gd name="T81" fmla="*/ 1711 h 1797"/>
                <a:gd name="T82" fmla="*/ 8838 w 2625"/>
                <a:gd name="T83" fmla="*/ 1660 h 1797"/>
                <a:gd name="T84" fmla="*/ 9173 w 2625"/>
                <a:gd name="T85" fmla="*/ 1632 h 1797"/>
                <a:gd name="T86" fmla="*/ 9483 w 2625"/>
                <a:gd name="T87" fmla="*/ 1601 h 1797"/>
                <a:gd name="T88" fmla="*/ 9789 w 2625"/>
                <a:gd name="T89" fmla="*/ 1563 h 1797"/>
                <a:gd name="T90" fmla="*/ 10075 w 2625"/>
                <a:gd name="T91" fmla="*/ 1522 h 1797"/>
                <a:gd name="T92" fmla="*/ 10343 w 2625"/>
                <a:gd name="T93" fmla="*/ 1475 h 1797"/>
                <a:gd name="T94" fmla="*/ 12746 w 2625"/>
                <a:gd name="T95" fmla="*/ 1466 h 17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625" h="1797">
                  <a:moveTo>
                    <a:pt x="2188" y="1485"/>
                  </a:moveTo>
                  <a:lnTo>
                    <a:pt x="2237" y="1423"/>
                  </a:lnTo>
                  <a:lnTo>
                    <a:pt x="2280" y="1357"/>
                  </a:lnTo>
                  <a:lnTo>
                    <a:pt x="2317" y="1288"/>
                  </a:lnTo>
                  <a:lnTo>
                    <a:pt x="2349" y="1216"/>
                  </a:lnTo>
                  <a:lnTo>
                    <a:pt x="2374" y="1140"/>
                  </a:lnTo>
                  <a:lnTo>
                    <a:pt x="2392" y="1062"/>
                  </a:lnTo>
                  <a:lnTo>
                    <a:pt x="2404" y="982"/>
                  </a:lnTo>
                  <a:lnTo>
                    <a:pt x="2407" y="899"/>
                  </a:lnTo>
                  <a:lnTo>
                    <a:pt x="2403" y="807"/>
                  </a:lnTo>
                  <a:lnTo>
                    <a:pt x="2389" y="719"/>
                  </a:lnTo>
                  <a:lnTo>
                    <a:pt x="2367" y="633"/>
                  </a:lnTo>
                  <a:lnTo>
                    <a:pt x="2337" y="550"/>
                  </a:lnTo>
                  <a:lnTo>
                    <a:pt x="2298" y="470"/>
                  </a:lnTo>
                  <a:lnTo>
                    <a:pt x="2254" y="397"/>
                  </a:lnTo>
                  <a:lnTo>
                    <a:pt x="2202" y="328"/>
                  </a:lnTo>
                  <a:lnTo>
                    <a:pt x="2144" y="264"/>
                  </a:lnTo>
                  <a:lnTo>
                    <a:pt x="2079" y="205"/>
                  </a:lnTo>
                  <a:lnTo>
                    <a:pt x="2010" y="153"/>
                  </a:lnTo>
                  <a:lnTo>
                    <a:pt x="1937" y="109"/>
                  </a:lnTo>
                  <a:lnTo>
                    <a:pt x="1857" y="70"/>
                  </a:lnTo>
                  <a:lnTo>
                    <a:pt x="1774" y="40"/>
                  </a:lnTo>
                  <a:lnTo>
                    <a:pt x="1688" y="18"/>
                  </a:lnTo>
                  <a:lnTo>
                    <a:pt x="1599" y="5"/>
                  </a:lnTo>
                  <a:lnTo>
                    <a:pt x="1507" y="0"/>
                  </a:lnTo>
                  <a:lnTo>
                    <a:pt x="1507" y="52"/>
                  </a:lnTo>
                  <a:lnTo>
                    <a:pt x="1593" y="57"/>
                  </a:lnTo>
                  <a:lnTo>
                    <a:pt x="1677" y="69"/>
                  </a:lnTo>
                  <a:lnTo>
                    <a:pt x="1759" y="90"/>
                  </a:lnTo>
                  <a:lnTo>
                    <a:pt x="1837" y="120"/>
                  </a:lnTo>
                  <a:lnTo>
                    <a:pt x="1910" y="155"/>
                  </a:lnTo>
                  <a:lnTo>
                    <a:pt x="1981" y="198"/>
                  </a:lnTo>
                  <a:lnTo>
                    <a:pt x="2045" y="245"/>
                  </a:lnTo>
                  <a:lnTo>
                    <a:pt x="2105" y="300"/>
                  </a:lnTo>
                  <a:lnTo>
                    <a:pt x="2160" y="360"/>
                  </a:lnTo>
                  <a:lnTo>
                    <a:pt x="2209" y="426"/>
                  </a:lnTo>
                  <a:lnTo>
                    <a:pt x="2251" y="496"/>
                  </a:lnTo>
                  <a:lnTo>
                    <a:pt x="2288" y="570"/>
                  </a:lnTo>
                  <a:lnTo>
                    <a:pt x="2315" y="648"/>
                  </a:lnTo>
                  <a:lnTo>
                    <a:pt x="2337" y="729"/>
                  </a:lnTo>
                  <a:lnTo>
                    <a:pt x="2349" y="814"/>
                  </a:lnTo>
                  <a:lnTo>
                    <a:pt x="2354" y="899"/>
                  </a:lnTo>
                  <a:lnTo>
                    <a:pt x="2349" y="982"/>
                  </a:lnTo>
                  <a:lnTo>
                    <a:pt x="2338" y="1062"/>
                  </a:lnTo>
                  <a:lnTo>
                    <a:pt x="2318" y="1138"/>
                  </a:lnTo>
                  <a:lnTo>
                    <a:pt x="2292" y="1213"/>
                  </a:lnTo>
                  <a:lnTo>
                    <a:pt x="2260" y="1284"/>
                  </a:lnTo>
                  <a:lnTo>
                    <a:pt x="2222" y="1351"/>
                  </a:lnTo>
                  <a:lnTo>
                    <a:pt x="2177" y="1416"/>
                  </a:lnTo>
                  <a:lnTo>
                    <a:pt x="2127" y="1474"/>
                  </a:lnTo>
                  <a:lnTo>
                    <a:pt x="2071" y="1527"/>
                  </a:lnTo>
                  <a:lnTo>
                    <a:pt x="2012" y="1576"/>
                  </a:lnTo>
                  <a:lnTo>
                    <a:pt x="1947" y="1621"/>
                  </a:lnTo>
                  <a:lnTo>
                    <a:pt x="1878" y="1658"/>
                  </a:lnTo>
                  <a:lnTo>
                    <a:pt x="1806" y="1688"/>
                  </a:lnTo>
                  <a:lnTo>
                    <a:pt x="1731" y="1713"/>
                  </a:lnTo>
                  <a:lnTo>
                    <a:pt x="1653" y="1731"/>
                  </a:lnTo>
                  <a:lnTo>
                    <a:pt x="1572" y="1740"/>
                  </a:lnTo>
                  <a:lnTo>
                    <a:pt x="1461" y="1740"/>
                  </a:lnTo>
                  <a:lnTo>
                    <a:pt x="1461" y="1742"/>
                  </a:lnTo>
                  <a:lnTo>
                    <a:pt x="1401" y="1736"/>
                  </a:lnTo>
                  <a:lnTo>
                    <a:pt x="1343" y="1727"/>
                  </a:lnTo>
                  <a:lnTo>
                    <a:pt x="1285" y="1713"/>
                  </a:lnTo>
                  <a:lnTo>
                    <a:pt x="1230" y="1696"/>
                  </a:lnTo>
                  <a:lnTo>
                    <a:pt x="1175" y="1675"/>
                  </a:lnTo>
                  <a:lnTo>
                    <a:pt x="1122" y="1650"/>
                  </a:lnTo>
                  <a:lnTo>
                    <a:pt x="1072" y="1621"/>
                  </a:lnTo>
                  <a:lnTo>
                    <a:pt x="1023" y="1590"/>
                  </a:lnTo>
                  <a:lnTo>
                    <a:pt x="975" y="1555"/>
                  </a:lnTo>
                  <a:lnTo>
                    <a:pt x="932" y="1517"/>
                  </a:lnTo>
                  <a:lnTo>
                    <a:pt x="891" y="1475"/>
                  </a:lnTo>
                  <a:lnTo>
                    <a:pt x="851" y="1431"/>
                  </a:lnTo>
                  <a:lnTo>
                    <a:pt x="816" y="1383"/>
                  </a:lnTo>
                  <a:lnTo>
                    <a:pt x="784" y="1334"/>
                  </a:lnTo>
                  <a:lnTo>
                    <a:pt x="754" y="1282"/>
                  </a:lnTo>
                  <a:lnTo>
                    <a:pt x="728" y="1227"/>
                  </a:lnTo>
                  <a:lnTo>
                    <a:pt x="679" y="1247"/>
                  </a:lnTo>
                  <a:lnTo>
                    <a:pt x="695" y="1279"/>
                  </a:lnTo>
                  <a:lnTo>
                    <a:pt x="710" y="1311"/>
                  </a:lnTo>
                  <a:lnTo>
                    <a:pt x="727" y="1342"/>
                  </a:lnTo>
                  <a:lnTo>
                    <a:pt x="745" y="1373"/>
                  </a:lnTo>
                  <a:lnTo>
                    <a:pt x="764" y="1402"/>
                  </a:lnTo>
                  <a:lnTo>
                    <a:pt x="784" y="1429"/>
                  </a:lnTo>
                  <a:lnTo>
                    <a:pt x="805" y="1457"/>
                  </a:lnTo>
                  <a:lnTo>
                    <a:pt x="826" y="1485"/>
                  </a:lnTo>
                  <a:lnTo>
                    <a:pt x="256" y="1485"/>
                  </a:lnTo>
                  <a:lnTo>
                    <a:pt x="256" y="1537"/>
                  </a:lnTo>
                  <a:lnTo>
                    <a:pt x="859" y="1537"/>
                  </a:lnTo>
                  <a:lnTo>
                    <a:pt x="862" y="1538"/>
                  </a:lnTo>
                  <a:lnTo>
                    <a:pt x="869" y="1544"/>
                  </a:lnTo>
                  <a:lnTo>
                    <a:pt x="880" y="1552"/>
                  </a:lnTo>
                  <a:lnTo>
                    <a:pt x="894" y="1561"/>
                  </a:lnTo>
                  <a:lnTo>
                    <a:pt x="909" y="1572"/>
                  </a:lnTo>
                  <a:lnTo>
                    <a:pt x="925" y="1584"/>
                  </a:lnTo>
                  <a:lnTo>
                    <a:pt x="940" y="1595"/>
                  </a:lnTo>
                  <a:lnTo>
                    <a:pt x="954" y="1606"/>
                  </a:lnTo>
                  <a:lnTo>
                    <a:pt x="0" y="1606"/>
                  </a:lnTo>
                  <a:lnTo>
                    <a:pt x="0" y="1658"/>
                  </a:lnTo>
                  <a:lnTo>
                    <a:pt x="1029" y="1658"/>
                  </a:lnTo>
                  <a:lnTo>
                    <a:pt x="1055" y="1675"/>
                  </a:lnTo>
                  <a:lnTo>
                    <a:pt x="1083" y="1690"/>
                  </a:lnTo>
                  <a:lnTo>
                    <a:pt x="1110" y="1704"/>
                  </a:lnTo>
                  <a:lnTo>
                    <a:pt x="1139" y="1717"/>
                  </a:lnTo>
                  <a:lnTo>
                    <a:pt x="1167" y="1730"/>
                  </a:lnTo>
                  <a:lnTo>
                    <a:pt x="1196" y="1740"/>
                  </a:lnTo>
                  <a:lnTo>
                    <a:pt x="1227" y="1751"/>
                  </a:lnTo>
                  <a:lnTo>
                    <a:pt x="1256" y="1760"/>
                  </a:lnTo>
                  <a:lnTo>
                    <a:pt x="1286" y="1770"/>
                  </a:lnTo>
                  <a:lnTo>
                    <a:pt x="1317" y="1776"/>
                  </a:lnTo>
                  <a:lnTo>
                    <a:pt x="1348" y="1783"/>
                  </a:lnTo>
                  <a:lnTo>
                    <a:pt x="1380" y="1788"/>
                  </a:lnTo>
                  <a:lnTo>
                    <a:pt x="1411" y="1793"/>
                  </a:lnTo>
                  <a:lnTo>
                    <a:pt x="1443" y="1794"/>
                  </a:lnTo>
                  <a:lnTo>
                    <a:pt x="1475" y="1797"/>
                  </a:lnTo>
                  <a:lnTo>
                    <a:pt x="1507" y="1797"/>
                  </a:lnTo>
                  <a:lnTo>
                    <a:pt x="1516" y="1797"/>
                  </a:lnTo>
                  <a:lnTo>
                    <a:pt x="1524" y="1797"/>
                  </a:lnTo>
                  <a:lnTo>
                    <a:pt x="1533" y="1797"/>
                  </a:lnTo>
                  <a:lnTo>
                    <a:pt x="1541" y="1796"/>
                  </a:lnTo>
                  <a:lnTo>
                    <a:pt x="1549" y="1796"/>
                  </a:lnTo>
                  <a:lnTo>
                    <a:pt x="1556" y="1796"/>
                  </a:lnTo>
                  <a:lnTo>
                    <a:pt x="1565" y="1794"/>
                  </a:lnTo>
                  <a:lnTo>
                    <a:pt x="1573" y="1794"/>
                  </a:lnTo>
                  <a:lnTo>
                    <a:pt x="2355" y="1794"/>
                  </a:lnTo>
                  <a:lnTo>
                    <a:pt x="2355" y="1740"/>
                  </a:lnTo>
                  <a:lnTo>
                    <a:pt x="1820" y="1740"/>
                  </a:lnTo>
                  <a:lnTo>
                    <a:pt x="1843" y="1731"/>
                  </a:lnTo>
                  <a:lnTo>
                    <a:pt x="1866" y="1722"/>
                  </a:lnTo>
                  <a:lnTo>
                    <a:pt x="1889" y="1711"/>
                  </a:lnTo>
                  <a:lnTo>
                    <a:pt x="1910" y="1701"/>
                  </a:lnTo>
                  <a:lnTo>
                    <a:pt x="1932" y="1690"/>
                  </a:lnTo>
                  <a:lnTo>
                    <a:pt x="1953" y="1678"/>
                  </a:lnTo>
                  <a:lnTo>
                    <a:pt x="1975" y="1665"/>
                  </a:lnTo>
                  <a:lnTo>
                    <a:pt x="1995" y="1653"/>
                  </a:lnTo>
                  <a:lnTo>
                    <a:pt x="2016" y="1639"/>
                  </a:lnTo>
                  <a:lnTo>
                    <a:pt x="2036" y="1626"/>
                  </a:lnTo>
                  <a:lnTo>
                    <a:pt x="2055" y="1610"/>
                  </a:lnTo>
                  <a:lnTo>
                    <a:pt x="2075" y="1595"/>
                  </a:lnTo>
                  <a:lnTo>
                    <a:pt x="2093" y="1580"/>
                  </a:lnTo>
                  <a:lnTo>
                    <a:pt x="2111" y="1563"/>
                  </a:lnTo>
                  <a:lnTo>
                    <a:pt x="2130" y="1546"/>
                  </a:lnTo>
                  <a:lnTo>
                    <a:pt x="2147" y="1529"/>
                  </a:lnTo>
                  <a:lnTo>
                    <a:pt x="2147" y="1537"/>
                  </a:lnTo>
                  <a:lnTo>
                    <a:pt x="2625" y="1537"/>
                  </a:lnTo>
                  <a:lnTo>
                    <a:pt x="2625" y="1485"/>
                  </a:lnTo>
                  <a:lnTo>
                    <a:pt x="2188" y="1485"/>
                  </a:ln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591" y="1071"/>
              <a:ext cx="2407" cy="942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6162"/>
                </a:avLst>
              </a:prstTxWarp>
            </a:bodyPr>
            <a:lstStyle/>
            <a:p>
              <a:pPr algn="ctr"/>
              <a:r>
                <a:rPr lang="de-DE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4999">
                        <a:srgbClr val="FF0300"/>
                      </a:gs>
                      <a:gs pos="27499">
                        <a:srgbClr val="FF7A00"/>
                      </a:gs>
                      <a:gs pos="50000">
                        <a:srgbClr val="FFF200"/>
                      </a:gs>
                      <a:gs pos="72501">
                        <a:srgbClr val="FF7A00"/>
                      </a:gs>
                      <a:gs pos="85001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</a:gradFill>
                  <a:latin typeface="Arial Rounded MT Bold" panose="020F0704030504030204" pitchFamily="34" charset="0"/>
                </a:rPr>
                <a:t>Praxisklasse</a:t>
              </a:r>
            </a:p>
          </p:txBody>
        </p:sp>
        <p:sp>
          <p:nvSpPr>
            <p:cNvPr id="15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744" y="1706"/>
              <a:ext cx="1950" cy="63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97003"/>
                </a:avLst>
              </a:prstTxWarp>
            </a:bodyPr>
            <a:lstStyle/>
            <a:p>
              <a:pPr algn="ctr"/>
              <a:r>
                <a:rPr lang="de-DE" sz="28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4999">
                        <a:srgbClr val="FF0300"/>
                      </a:gs>
                      <a:gs pos="27499">
                        <a:srgbClr val="FF7A00"/>
                      </a:gs>
                      <a:gs pos="50000">
                        <a:srgbClr val="FFF200"/>
                      </a:gs>
                      <a:gs pos="72501">
                        <a:srgbClr val="FF7A00"/>
                      </a:gs>
                      <a:gs pos="85001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</a:gradFill>
                  <a:latin typeface="Arial Rounded MT Bold" panose="020F0704030504030204" pitchFamily="34" charset="0"/>
                </a:rPr>
                <a:t>Aschaffenburg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81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00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animBg="1"/>
      <p:bldP spid="8196" grpId="0"/>
      <p:bldP spid="819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824163" y="1931988"/>
            <a:ext cx="2540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674903" y="3401772"/>
            <a:ext cx="3483794" cy="232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DSC0076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2" r="13349"/>
          <a:stretch/>
        </p:blipFill>
        <p:spPr bwMode="auto">
          <a:xfrm>
            <a:off x="5274890" y="85224"/>
            <a:ext cx="3545581" cy="262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205_055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9" r="17121"/>
          <a:stretch/>
        </p:blipFill>
        <p:spPr bwMode="auto">
          <a:xfrm>
            <a:off x="323528" y="3691266"/>
            <a:ext cx="3384376" cy="261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62718" y="813256"/>
            <a:ext cx="3311525" cy="220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37973" y="3114675"/>
            <a:ext cx="249729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 dirty="0">
                <a:solidFill>
                  <a:schemeClr val="accent1">
                    <a:lumMod val="50000"/>
                  </a:schemeClr>
                </a:solidFill>
              </a:rPr>
              <a:t>Teamfähigkeit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23527" y="5849887"/>
            <a:ext cx="3414113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 dirty="0">
                <a:solidFill>
                  <a:schemeClr val="accent1">
                    <a:lumMod val="50000"/>
                  </a:schemeClr>
                </a:solidFill>
              </a:rPr>
              <a:t>Berufsorientierung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274889" y="1883201"/>
            <a:ext cx="3545581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altLang="de-DE" sz="2400" b="1" dirty="0" smtClean="0">
                <a:solidFill>
                  <a:schemeClr val="accent1">
                    <a:lumMod val="50000"/>
                  </a:schemeClr>
                </a:solidFill>
              </a:rPr>
              <a:t>ndividuelle </a:t>
            </a:r>
            <a:r>
              <a:rPr lang="de-DE" altLang="de-DE" sz="2400" b="1" dirty="0">
                <a:solidFill>
                  <a:schemeClr val="accent1">
                    <a:lumMod val="50000"/>
                  </a:schemeClr>
                </a:solidFill>
              </a:rPr>
              <a:t>Betreuung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01832" y="5847655"/>
            <a:ext cx="281863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400" b="1" dirty="0">
                <a:solidFill>
                  <a:schemeClr val="accent1">
                    <a:lumMod val="50000"/>
                  </a:schemeClr>
                </a:solidFill>
              </a:rPr>
              <a:t>Praktika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780631" y="3343275"/>
            <a:ext cx="25923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Klasse!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2916238" y="2060575"/>
            <a:ext cx="216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40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Praxis…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  <p:bldP spid="9224" grpId="0" animBg="1"/>
      <p:bldP spid="9225" grpId="0" animBg="1"/>
      <p:bldP spid="9226" grpId="0" animBg="1"/>
      <p:bldP spid="9227" grpId="0"/>
      <p:bldP spid="92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71600" y="163935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800" b="1" dirty="0">
                <a:latin typeface="Century Gothic" panose="020B0502020202020204" pitchFamily="34" charset="0"/>
              </a:rPr>
              <a:t>Die sozialpädagogische Betreuung in </a:t>
            </a:r>
            <a:r>
              <a:rPr lang="de-DE" altLang="de-DE" sz="2800" b="1" dirty="0" smtClean="0">
                <a:latin typeface="Century Gothic" panose="020B0502020202020204" pitchFamily="34" charset="0"/>
              </a:rPr>
              <a:t>der Praxisklasse</a:t>
            </a:r>
            <a:endParaRPr lang="de-DE" altLang="de-DE" sz="2800" b="1" dirty="0">
              <a:latin typeface="Century Gothic" panose="020B0502020202020204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5145" y="0"/>
            <a:ext cx="9144000" cy="1171370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Content Placeholder 6" descr="Logo_P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3393" y="5787232"/>
            <a:ext cx="2033103" cy="905258"/>
          </a:xfrm>
          <a:prstGeom prst="rect">
            <a:avLst/>
          </a:prstGeom>
        </p:spPr>
      </p:pic>
      <p:grpSp>
        <p:nvGrpSpPr>
          <p:cNvPr id="18" name="Group 2"/>
          <p:cNvGrpSpPr>
            <a:grpSpLocks noChangeAspect="1"/>
          </p:cNvGrpSpPr>
          <p:nvPr/>
        </p:nvGrpSpPr>
        <p:grpSpPr bwMode="auto">
          <a:xfrm>
            <a:off x="7495988" y="5175368"/>
            <a:ext cx="1540508" cy="543732"/>
            <a:chOff x="1202" y="845"/>
            <a:chExt cx="4445" cy="1769"/>
          </a:xfrm>
        </p:grpSpPr>
        <p:sp>
          <p:nvSpPr>
            <p:cNvPr id="19" name="Freeform 3"/>
            <p:cNvSpPr>
              <a:spLocks/>
            </p:cNvSpPr>
            <p:nvPr/>
          </p:nvSpPr>
          <p:spPr bwMode="auto">
            <a:xfrm>
              <a:off x="1202" y="845"/>
              <a:ext cx="4445" cy="1769"/>
            </a:xfrm>
            <a:custGeom>
              <a:avLst/>
              <a:gdLst>
                <a:gd name="T0" fmla="*/ 11071 w 2625"/>
                <a:gd name="T1" fmla="*/ 1295 h 1797"/>
                <a:gd name="T2" fmla="*/ 11527 w 2625"/>
                <a:gd name="T3" fmla="*/ 1088 h 1797"/>
                <a:gd name="T4" fmla="*/ 11687 w 2625"/>
                <a:gd name="T5" fmla="*/ 857 h 1797"/>
                <a:gd name="T6" fmla="*/ 11493 w 2625"/>
                <a:gd name="T7" fmla="*/ 603 h 1797"/>
                <a:gd name="T8" fmla="*/ 10944 w 2625"/>
                <a:gd name="T9" fmla="*/ 379 h 1797"/>
                <a:gd name="T10" fmla="*/ 10094 w 2625"/>
                <a:gd name="T11" fmla="*/ 196 h 1797"/>
                <a:gd name="T12" fmla="*/ 9019 w 2625"/>
                <a:gd name="T13" fmla="*/ 67 h 1797"/>
                <a:gd name="T14" fmla="*/ 7766 w 2625"/>
                <a:gd name="T15" fmla="*/ 5 h 1797"/>
                <a:gd name="T16" fmla="*/ 7733 w 2625"/>
                <a:gd name="T17" fmla="*/ 54 h 1797"/>
                <a:gd name="T18" fmla="*/ 8920 w 2625"/>
                <a:gd name="T19" fmla="*/ 114 h 1797"/>
                <a:gd name="T20" fmla="*/ 9930 w 2625"/>
                <a:gd name="T21" fmla="*/ 233 h 1797"/>
                <a:gd name="T22" fmla="*/ 10727 w 2625"/>
                <a:gd name="T23" fmla="*/ 406 h 1797"/>
                <a:gd name="T24" fmla="*/ 11240 w 2625"/>
                <a:gd name="T25" fmla="*/ 618 h 1797"/>
                <a:gd name="T26" fmla="*/ 11430 w 2625"/>
                <a:gd name="T27" fmla="*/ 857 h 1797"/>
                <a:gd name="T28" fmla="*/ 11254 w 2625"/>
                <a:gd name="T29" fmla="*/ 1086 h 1797"/>
                <a:gd name="T30" fmla="*/ 10790 w 2625"/>
                <a:gd name="T31" fmla="*/ 1289 h 1797"/>
                <a:gd name="T32" fmla="*/ 10057 w 2625"/>
                <a:gd name="T33" fmla="*/ 1457 h 1797"/>
                <a:gd name="T34" fmla="*/ 9119 w 2625"/>
                <a:gd name="T35" fmla="*/ 1582 h 1797"/>
                <a:gd name="T36" fmla="*/ 8026 w 2625"/>
                <a:gd name="T37" fmla="*/ 1651 h 1797"/>
                <a:gd name="T38" fmla="*/ 7093 w 2625"/>
                <a:gd name="T39" fmla="*/ 1662 h 1797"/>
                <a:gd name="T40" fmla="*/ 6240 w 2625"/>
                <a:gd name="T41" fmla="*/ 1634 h 1797"/>
                <a:gd name="T42" fmla="*/ 5447 w 2625"/>
                <a:gd name="T43" fmla="*/ 1574 h 1797"/>
                <a:gd name="T44" fmla="*/ 4735 w 2625"/>
                <a:gd name="T45" fmla="*/ 1484 h 1797"/>
                <a:gd name="T46" fmla="*/ 4132 w 2625"/>
                <a:gd name="T47" fmla="*/ 1365 h 1797"/>
                <a:gd name="T48" fmla="*/ 3661 w 2625"/>
                <a:gd name="T49" fmla="*/ 1223 h 1797"/>
                <a:gd name="T50" fmla="*/ 3375 w 2625"/>
                <a:gd name="T51" fmla="*/ 1220 h 1797"/>
                <a:gd name="T52" fmla="*/ 3619 w 2625"/>
                <a:gd name="T53" fmla="*/ 1310 h 1797"/>
                <a:gd name="T54" fmla="*/ 3908 w 2625"/>
                <a:gd name="T55" fmla="*/ 1390 h 1797"/>
                <a:gd name="T56" fmla="*/ 1241 w 2625"/>
                <a:gd name="T57" fmla="*/ 1466 h 1797"/>
                <a:gd name="T58" fmla="*/ 4221 w 2625"/>
                <a:gd name="T59" fmla="*/ 1473 h 1797"/>
                <a:gd name="T60" fmla="*/ 4413 w 2625"/>
                <a:gd name="T61" fmla="*/ 1500 h 1797"/>
                <a:gd name="T62" fmla="*/ 4631 w 2625"/>
                <a:gd name="T63" fmla="*/ 1532 h 1797"/>
                <a:gd name="T64" fmla="*/ 4995 w 2625"/>
                <a:gd name="T65" fmla="*/ 1582 h 1797"/>
                <a:gd name="T66" fmla="*/ 5390 w 2625"/>
                <a:gd name="T67" fmla="*/ 1625 h 1797"/>
                <a:gd name="T68" fmla="*/ 5806 w 2625"/>
                <a:gd name="T69" fmla="*/ 1660 h 1797"/>
                <a:gd name="T70" fmla="*/ 6245 w 2625"/>
                <a:gd name="T71" fmla="*/ 1688 h 1797"/>
                <a:gd name="T72" fmla="*/ 6701 w 2625"/>
                <a:gd name="T73" fmla="*/ 1706 h 1797"/>
                <a:gd name="T74" fmla="*/ 7163 w 2625"/>
                <a:gd name="T75" fmla="*/ 1714 h 1797"/>
                <a:gd name="T76" fmla="*/ 7400 w 2625"/>
                <a:gd name="T77" fmla="*/ 1714 h 1797"/>
                <a:gd name="T78" fmla="*/ 7522 w 2625"/>
                <a:gd name="T79" fmla="*/ 1713 h 1797"/>
                <a:gd name="T80" fmla="*/ 7639 w 2625"/>
                <a:gd name="T81" fmla="*/ 1711 h 1797"/>
                <a:gd name="T82" fmla="*/ 8838 w 2625"/>
                <a:gd name="T83" fmla="*/ 1660 h 1797"/>
                <a:gd name="T84" fmla="*/ 9173 w 2625"/>
                <a:gd name="T85" fmla="*/ 1632 h 1797"/>
                <a:gd name="T86" fmla="*/ 9483 w 2625"/>
                <a:gd name="T87" fmla="*/ 1601 h 1797"/>
                <a:gd name="T88" fmla="*/ 9789 w 2625"/>
                <a:gd name="T89" fmla="*/ 1563 h 1797"/>
                <a:gd name="T90" fmla="*/ 10075 w 2625"/>
                <a:gd name="T91" fmla="*/ 1522 h 1797"/>
                <a:gd name="T92" fmla="*/ 10343 w 2625"/>
                <a:gd name="T93" fmla="*/ 1475 h 1797"/>
                <a:gd name="T94" fmla="*/ 12746 w 2625"/>
                <a:gd name="T95" fmla="*/ 1466 h 17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625" h="1797">
                  <a:moveTo>
                    <a:pt x="2188" y="1485"/>
                  </a:moveTo>
                  <a:lnTo>
                    <a:pt x="2237" y="1423"/>
                  </a:lnTo>
                  <a:lnTo>
                    <a:pt x="2280" y="1357"/>
                  </a:lnTo>
                  <a:lnTo>
                    <a:pt x="2317" y="1288"/>
                  </a:lnTo>
                  <a:lnTo>
                    <a:pt x="2349" y="1216"/>
                  </a:lnTo>
                  <a:lnTo>
                    <a:pt x="2374" y="1140"/>
                  </a:lnTo>
                  <a:lnTo>
                    <a:pt x="2392" y="1062"/>
                  </a:lnTo>
                  <a:lnTo>
                    <a:pt x="2404" y="982"/>
                  </a:lnTo>
                  <a:lnTo>
                    <a:pt x="2407" y="899"/>
                  </a:lnTo>
                  <a:lnTo>
                    <a:pt x="2403" y="807"/>
                  </a:lnTo>
                  <a:lnTo>
                    <a:pt x="2389" y="719"/>
                  </a:lnTo>
                  <a:lnTo>
                    <a:pt x="2367" y="633"/>
                  </a:lnTo>
                  <a:lnTo>
                    <a:pt x="2337" y="550"/>
                  </a:lnTo>
                  <a:lnTo>
                    <a:pt x="2298" y="470"/>
                  </a:lnTo>
                  <a:lnTo>
                    <a:pt x="2254" y="397"/>
                  </a:lnTo>
                  <a:lnTo>
                    <a:pt x="2202" y="328"/>
                  </a:lnTo>
                  <a:lnTo>
                    <a:pt x="2144" y="264"/>
                  </a:lnTo>
                  <a:lnTo>
                    <a:pt x="2079" y="205"/>
                  </a:lnTo>
                  <a:lnTo>
                    <a:pt x="2010" y="153"/>
                  </a:lnTo>
                  <a:lnTo>
                    <a:pt x="1937" y="109"/>
                  </a:lnTo>
                  <a:lnTo>
                    <a:pt x="1857" y="70"/>
                  </a:lnTo>
                  <a:lnTo>
                    <a:pt x="1774" y="40"/>
                  </a:lnTo>
                  <a:lnTo>
                    <a:pt x="1688" y="18"/>
                  </a:lnTo>
                  <a:lnTo>
                    <a:pt x="1599" y="5"/>
                  </a:lnTo>
                  <a:lnTo>
                    <a:pt x="1507" y="0"/>
                  </a:lnTo>
                  <a:lnTo>
                    <a:pt x="1507" y="52"/>
                  </a:lnTo>
                  <a:lnTo>
                    <a:pt x="1593" y="57"/>
                  </a:lnTo>
                  <a:lnTo>
                    <a:pt x="1677" y="69"/>
                  </a:lnTo>
                  <a:lnTo>
                    <a:pt x="1759" y="90"/>
                  </a:lnTo>
                  <a:lnTo>
                    <a:pt x="1837" y="120"/>
                  </a:lnTo>
                  <a:lnTo>
                    <a:pt x="1910" y="155"/>
                  </a:lnTo>
                  <a:lnTo>
                    <a:pt x="1981" y="198"/>
                  </a:lnTo>
                  <a:lnTo>
                    <a:pt x="2045" y="245"/>
                  </a:lnTo>
                  <a:lnTo>
                    <a:pt x="2105" y="300"/>
                  </a:lnTo>
                  <a:lnTo>
                    <a:pt x="2160" y="360"/>
                  </a:lnTo>
                  <a:lnTo>
                    <a:pt x="2209" y="426"/>
                  </a:lnTo>
                  <a:lnTo>
                    <a:pt x="2251" y="496"/>
                  </a:lnTo>
                  <a:lnTo>
                    <a:pt x="2288" y="570"/>
                  </a:lnTo>
                  <a:lnTo>
                    <a:pt x="2315" y="648"/>
                  </a:lnTo>
                  <a:lnTo>
                    <a:pt x="2337" y="729"/>
                  </a:lnTo>
                  <a:lnTo>
                    <a:pt x="2349" y="814"/>
                  </a:lnTo>
                  <a:lnTo>
                    <a:pt x="2354" y="899"/>
                  </a:lnTo>
                  <a:lnTo>
                    <a:pt x="2349" y="982"/>
                  </a:lnTo>
                  <a:lnTo>
                    <a:pt x="2338" y="1062"/>
                  </a:lnTo>
                  <a:lnTo>
                    <a:pt x="2318" y="1138"/>
                  </a:lnTo>
                  <a:lnTo>
                    <a:pt x="2292" y="1213"/>
                  </a:lnTo>
                  <a:lnTo>
                    <a:pt x="2260" y="1284"/>
                  </a:lnTo>
                  <a:lnTo>
                    <a:pt x="2222" y="1351"/>
                  </a:lnTo>
                  <a:lnTo>
                    <a:pt x="2177" y="1416"/>
                  </a:lnTo>
                  <a:lnTo>
                    <a:pt x="2127" y="1474"/>
                  </a:lnTo>
                  <a:lnTo>
                    <a:pt x="2071" y="1527"/>
                  </a:lnTo>
                  <a:lnTo>
                    <a:pt x="2012" y="1576"/>
                  </a:lnTo>
                  <a:lnTo>
                    <a:pt x="1947" y="1621"/>
                  </a:lnTo>
                  <a:lnTo>
                    <a:pt x="1878" y="1658"/>
                  </a:lnTo>
                  <a:lnTo>
                    <a:pt x="1806" y="1688"/>
                  </a:lnTo>
                  <a:lnTo>
                    <a:pt x="1731" y="1713"/>
                  </a:lnTo>
                  <a:lnTo>
                    <a:pt x="1653" y="1731"/>
                  </a:lnTo>
                  <a:lnTo>
                    <a:pt x="1572" y="1740"/>
                  </a:lnTo>
                  <a:lnTo>
                    <a:pt x="1461" y="1740"/>
                  </a:lnTo>
                  <a:lnTo>
                    <a:pt x="1461" y="1742"/>
                  </a:lnTo>
                  <a:lnTo>
                    <a:pt x="1401" y="1736"/>
                  </a:lnTo>
                  <a:lnTo>
                    <a:pt x="1343" y="1727"/>
                  </a:lnTo>
                  <a:lnTo>
                    <a:pt x="1285" y="1713"/>
                  </a:lnTo>
                  <a:lnTo>
                    <a:pt x="1230" y="1696"/>
                  </a:lnTo>
                  <a:lnTo>
                    <a:pt x="1175" y="1675"/>
                  </a:lnTo>
                  <a:lnTo>
                    <a:pt x="1122" y="1650"/>
                  </a:lnTo>
                  <a:lnTo>
                    <a:pt x="1072" y="1621"/>
                  </a:lnTo>
                  <a:lnTo>
                    <a:pt x="1023" y="1590"/>
                  </a:lnTo>
                  <a:lnTo>
                    <a:pt x="975" y="1555"/>
                  </a:lnTo>
                  <a:lnTo>
                    <a:pt x="932" y="1517"/>
                  </a:lnTo>
                  <a:lnTo>
                    <a:pt x="891" y="1475"/>
                  </a:lnTo>
                  <a:lnTo>
                    <a:pt x="851" y="1431"/>
                  </a:lnTo>
                  <a:lnTo>
                    <a:pt x="816" y="1383"/>
                  </a:lnTo>
                  <a:lnTo>
                    <a:pt x="784" y="1334"/>
                  </a:lnTo>
                  <a:lnTo>
                    <a:pt x="754" y="1282"/>
                  </a:lnTo>
                  <a:lnTo>
                    <a:pt x="728" y="1227"/>
                  </a:lnTo>
                  <a:lnTo>
                    <a:pt x="679" y="1247"/>
                  </a:lnTo>
                  <a:lnTo>
                    <a:pt x="695" y="1279"/>
                  </a:lnTo>
                  <a:lnTo>
                    <a:pt x="710" y="1311"/>
                  </a:lnTo>
                  <a:lnTo>
                    <a:pt x="727" y="1342"/>
                  </a:lnTo>
                  <a:lnTo>
                    <a:pt x="745" y="1373"/>
                  </a:lnTo>
                  <a:lnTo>
                    <a:pt x="764" y="1402"/>
                  </a:lnTo>
                  <a:lnTo>
                    <a:pt x="784" y="1429"/>
                  </a:lnTo>
                  <a:lnTo>
                    <a:pt x="805" y="1457"/>
                  </a:lnTo>
                  <a:lnTo>
                    <a:pt x="826" y="1485"/>
                  </a:lnTo>
                  <a:lnTo>
                    <a:pt x="256" y="1485"/>
                  </a:lnTo>
                  <a:lnTo>
                    <a:pt x="256" y="1537"/>
                  </a:lnTo>
                  <a:lnTo>
                    <a:pt x="859" y="1537"/>
                  </a:lnTo>
                  <a:lnTo>
                    <a:pt x="862" y="1538"/>
                  </a:lnTo>
                  <a:lnTo>
                    <a:pt x="869" y="1544"/>
                  </a:lnTo>
                  <a:lnTo>
                    <a:pt x="880" y="1552"/>
                  </a:lnTo>
                  <a:lnTo>
                    <a:pt x="894" y="1561"/>
                  </a:lnTo>
                  <a:lnTo>
                    <a:pt x="909" y="1572"/>
                  </a:lnTo>
                  <a:lnTo>
                    <a:pt x="925" y="1584"/>
                  </a:lnTo>
                  <a:lnTo>
                    <a:pt x="940" y="1595"/>
                  </a:lnTo>
                  <a:lnTo>
                    <a:pt x="954" y="1606"/>
                  </a:lnTo>
                  <a:lnTo>
                    <a:pt x="0" y="1606"/>
                  </a:lnTo>
                  <a:lnTo>
                    <a:pt x="0" y="1658"/>
                  </a:lnTo>
                  <a:lnTo>
                    <a:pt x="1029" y="1658"/>
                  </a:lnTo>
                  <a:lnTo>
                    <a:pt x="1055" y="1675"/>
                  </a:lnTo>
                  <a:lnTo>
                    <a:pt x="1083" y="1690"/>
                  </a:lnTo>
                  <a:lnTo>
                    <a:pt x="1110" y="1704"/>
                  </a:lnTo>
                  <a:lnTo>
                    <a:pt x="1139" y="1717"/>
                  </a:lnTo>
                  <a:lnTo>
                    <a:pt x="1167" y="1730"/>
                  </a:lnTo>
                  <a:lnTo>
                    <a:pt x="1196" y="1740"/>
                  </a:lnTo>
                  <a:lnTo>
                    <a:pt x="1227" y="1751"/>
                  </a:lnTo>
                  <a:lnTo>
                    <a:pt x="1256" y="1760"/>
                  </a:lnTo>
                  <a:lnTo>
                    <a:pt x="1286" y="1770"/>
                  </a:lnTo>
                  <a:lnTo>
                    <a:pt x="1317" y="1776"/>
                  </a:lnTo>
                  <a:lnTo>
                    <a:pt x="1348" y="1783"/>
                  </a:lnTo>
                  <a:lnTo>
                    <a:pt x="1380" y="1788"/>
                  </a:lnTo>
                  <a:lnTo>
                    <a:pt x="1411" y="1793"/>
                  </a:lnTo>
                  <a:lnTo>
                    <a:pt x="1443" y="1794"/>
                  </a:lnTo>
                  <a:lnTo>
                    <a:pt x="1475" y="1797"/>
                  </a:lnTo>
                  <a:lnTo>
                    <a:pt x="1507" y="1797"/>
                  </a:lnTo>
                  <a:lnTo>
                    <a:pt x="1516" y="1797"/>
                  </a:lnTo>
                  <a:lnTo>
                    <a:pt x="1524" y="1797"/>
                  </a:lnTo>
                  <a:lnTo>
                    <a:pt x="1533" y="1797"/>
                  </a:lnTo>
                  <a:lnTo>
                    <a:pt x="1541" y="1796"/>
                  </a:lnTo>
                  <a:lnTo>
                    <a:pt x="1549" y="1796"/>
                  </a:lnTo>
                  <a:lnTo>
                    <a:pt x="1556" y="1796"/>
                  </a:lnTo>
                  <a:lnTo>
                    <a:pt x="1565" y="1794"/>
                  </a:lnTo>
                  <a:lnTo>
                    <a:pt x="1573" y="1794"/>
                  </a:lnTo>
                  <a:lnTo>
                    <a:pt x="2355" y="1794"/>
                  </a:lnTo>
                  <a:lnTo>
                    <a:pt x="2355" y="1740"/>
                  </a:lnTo>
                  <a:lnTo>
                    <a:pt x="1820" y="1740"/>
                  </a:lnTo>
                  <a:lnTo>
                    <a:pt x="1843" y="1731"/>
                  </a:lnTo>
                  <a:lnTo>
                    <a:pt x="1866" y="1722"/>
                  </a:lnTo>
                  <a:lnTo>
                    <a:pt x="1889" y="1711"/>
                  </a:lnTo>
                  <a:lnTo>
                    <a:pt x="1910" y="1701"/>
                  </a:lnTo>
                  <a:lnTo>
                    <a:pt x="1932" y="1690"/>
                  </a:lnTo>
                  <a:lnTo>
                    <a:pt x="1953" y="1678"/>
                  </a:lnTo>
                  <a:lnTo>
                    <a:pt x="1975" y="1665"/>
                  </a:lnTo>
                  <a:lnTo>
                    <a:pt x="1995" y="1653"/>
                  </a:lnTo>
                  <a:lnTo>
                    <a:pt x="2016" y="1639"/>
                  </a:lnTo>
                  <a:lnTo>
                    <a:pt x="2036" y="1626"/>
                  </a:lnTo>
                  <a:lnTo>
                    <a:pt x="2055" y="1610"/>
                  </a:lnTo>
                  <a:lnTo>
                    <a:pt x="2075" y="1595"/>
                  </a:lnTo>
                  <a:lnTo>
                    <a:pt x="2093" y="1580"/>
                  </a:lnTo>
                  <a:lnTo>
                    <a:pt x="2111" y="1563"/>
                  </a:lnTo>
                  <a:lnTo>
                    <a:pt x="2130" y="1546"/>
                  </a:lnTo>
                  <a:lnTo>
                    <a:pt x="2147" y="1529"/>
                  </a:lnTo>
                  <a:lnTo>
                    <a:pt x="2147" y="1537"/>
                  </a:lnTo>
                  <a:lnTo>
                    <a:pt x="2625" y="1537"/>
                  </a:lnTo>
                  <a:lnTo>
                    <a:pt x="2625" y="1485"/>
                  </a:lnTo>
                  <a:lnTo>
                    <a:pt x="2188" y="1485"/>
                  </a:ln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591" y="1071"/>
              <a:ext cx="2407" cy="942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6162"/>
                </a:avLst>
              </a:prstTxWarp>
            </a:bodyPr>
            <a:lstStyle/>
            <a:p>
              <a:pPr algn="ctr"/>
              <a:r>
                <a:rPr lang="de-DE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4999">
                        <a:srgbClr val="FF0300"/>
                      </a:gs>
                      <a:gs pos="27499">
                        <a:srgbClr val="FF7A00"/>
                      </a:gs>
                      <a:gs pos="50000">
                        <a:srgbClr val="FFF200"/>
                      </a:gs>
                      <a:gs pos="72501">
                        <a:srgbClr val="FF7A00"/>
                      </a:gs>
                      <a:gs pos="85001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</a:gradFill>
                  <a:latin typeface="Arial Rounded MT Bold" panose="020F0704030504030204" pitchFamily="34" charset="0"/>
                </a:rPr>
                <a:t>Praxisklasse</a:t>
              </a:r>
            </a:p>
          </p:txBody>
        </p:sp>
        <p:sp>
          <p:nvSpPr>
            <p:cNvPr id="2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744" y="1706"/>
              <a:ext cx="1950" cy="63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97003"/>
                </a:avLst>
              </a:prstTxWarp>
            </a:bodyPr>
            <a:lstStyle/>
            <a:p>
              <a:pPr algn="ctr"/>
              <a:r>
                <a:rPr lang="de-DE" sz="28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4999">
                        <a:srgbClr val="FF0300"/>
                      </a:gs>
                      <a:gs pos="27499">
                        <a:srgbClr val="FF7A00"/>
                      </a:gs>
                      <a:gs pos="50000">
                        <a:srgbClr val="FFF200"/>
                      </a:gs>
                      <a:gs pos="72501">
                        <a:srgbClr val="FF7A00"/>
                      </a:gs>
                      <a:gs pos="85001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</a:gradFill>
                  <a:latin typeface="Arial Rounded MT Bold" panose="020F0704030504030204" pitchFamily="34" charset="0"/>
                </a:rPr>
                <a:t>Aschaffenburg</a:t>
              </a:r>
            </a:p>
          </p:txBody>
        </p: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968638" y="1274020"/>
            <a:ext cx="7203761" cy="551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 smtClean="0">
                <a:latin typeface="Century Gothic" panose="020B0502020202020204" pitchFamily="34" charset="0"/>
              </a:rPr>
              <a:t>Soziales Kompetenztraining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 smtClean="0">
                <a:latin typeface="Century Gothic" panose="020B0502020202020204" pitchFamily="34" charset="0"/>
              </a:rPr>
              <a:t>Unterstützung in der Persönlichkeitsentwicklung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 smtClean="0">
                <a:latin typeface="Century Gothic" panose="020B0502020202020204" pitchFamily="34" charset="0"/>
              </a:rPr>
              <a:t>ggf. persönliche Betreuung und Beratung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 smtClean="0">
                <a:latin typeface="Century Gothic" panose="020B0502020202020204" pitchFamily="34" charset="0"/>
              </a:rPr>
              <a:t>Bewerbungstraining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 smtClean="0">
                <a:latin typeface="Century Gothic" panose="020B0502020202020204" pitchFamily="34" charset="0"/>
              </a:rPr>
              <a:t>Ansprechpartner auch bei individuellen Problemen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 smtClean="0">
                <a:latin typeface="Century Gothic" panose="020B0502020202020204" pitchFamily="34" charset="0"/>
              </a:rPr>
              <a:t>Kooperation mit verschiedenen Einrichtungen </a:t>
            </a:r>
            <a:endParaRPr lang="de-DE" altLang="de-DE" sz="2400" b="1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de-DE" altLang="de-DE" sz="2400" b="1" dirty="0" smtClean="0">
                <a:latin typeface="Century Gothic" panose="020B0502020202020204" pitchFamily="34" charset="0"/>
              </a:rPr>
              <a:t>Öffentlichkeits- und Elternarbeit</a:t>
            </a:r>
            <a:endParaRPr lang="de-DE" altLang="de-DE" sz="2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71550" y="620713"/>
            <a:ext cx="3671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800" b="1" dirty="0">
                <a:latin typeface="Century Gothic" panose="020B0502020202020204" pitchFamily="34" charset="0"/>
              </a:rPr>
              <a:t>Praxisklasse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71550" y="1412776"/>
            <a:ext cx="8027988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797050" indent="31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254250" indent="31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711450" indent="31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168650" indent="31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625850" indent="31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Century Gothic" panose="020B0502020202020204" pitchFamily="34" charset="0"/>
              </a:rPr>
              <a:t>Inhalt :			- Einzelne Fächer fallen weg</a:t>
            </a:r>
          </a:p>
          <a:p>
            <a:pPr lvl="4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Century Gothic" panose="020B0502020202020204" pitchFamily="34" charset="0"/>
              </a:rPr>
              <a:t>	- </a:t>
            </a:r>
            <a:r>
              <a:rPr lang="de-DE" altLang="de-DE" sz="1800" b="1" i="1" dirty="0">
                <a:latin typeface="Century Gothic" panose="020B0502020202020204" pitchFamily="34" charset="0"/>
              </a:rPr>
              <a:t>Zwei Tage</a:t>
            </a:r>
            <a:r>
              <a:rPr lang="de-DE" altLang="de-DE" sz="1800" b="1" dirty="0">
                <a:latin typeface="Century Gothic" panose="020B0502020202020204" pitchFamily="34" charset="0"/>
              </a:rPr>
              <a:t> in der Woche Praktikum</a:t>
            </a:r>
          </a:p>
          <a:p>
            <a:pPr lvl="4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Century Gothic" panose="020B0502020202020204" pitchFamily="34" charset="0"/>
              </a:rPr>
              <a:t>	- 3 x 2 Wochen Blockpraktikum</a:t>
            </a:r>
          </a:p>
          <a:p>
            <a:pPr lvl="4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Century Gothic" panose="020B0502020202020204" pitchFamily="34" charset="0"/>
              </a:rPr>
              <a:t> 	- Berufsrelevantes Grundwissen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71550" y="5396201"/>
            <a:ext cx="71643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Century Gothic" panose="020B0502020202020204" pitchFamily="34" charset="0"/>
              </a:rPr>
              <a:t>Was kommt nach der Praxisklasse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Century Gothic" panose="020B0502020202020204" pitchFamily="34" charset="0"/>
              </a:rPr>
              <a:t>			- Lehrstelle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Century Gothic" panose="020B0502020202020204" pitchFamily="34" charset="0"/>
              </a:rPr>
              <a:t>			- Weitere Bildungswege oder Schulen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99592" y="3212976"/>
            <a:ext cx="795655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Century Gothic" panose="020B0502020202020204" pitchFamily="34" charset="0"/>
              </a:rPr>
              <a:t>Ziele :			 - Fit für ein Leben nach der Schule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Century Gothic" panose="020B0502020202020204" pitchFamily="34" charset="0"/>
              </a:rPr>
              <a:t>			 - Schaffung einer positiven Lebenseinstellung</a:t>
            </a:r>
          </a:p>
          <a:p>
            <a:pPr lvl="4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Century Gothic" panose="020B0502020202020204" pitchFamily="34" charset="0"/>
              </a:rPr>
              <a:t>	 - Teamfähigkeit</a:t>
            </a:r>
          </a:p>
          <a:p>
            <a:pPr lvl="4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Century Gothic" panose="020B0502020202020204" pitchFamily="34" charset="0"/>
              </a:rPr>
              <a:t>	 - Finden einer Lehrstelle und/oder </a:t>
            </a:r>
          </a:p>
          <a:p>
            <a:pPr lvl="4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 b="1" dirty="0">
                <a:latin typeface="Century Gothic" panose="020B0502020202020204" pitchFamily="34" charset="0"/>
              </a:rPr>
              <a:t>	 - Vorbereiten für den Mittelschulabschluss</a:t>
            </a:r>
            <a:endParaRPr lang="de-DE" altLang="de-DE" sz="1800" dirty="0">
              <a:latin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0"/>
            <a:ext cx="9144000" cy="1171370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868363" y="476250"/>
            <a:ext cx="8275637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b="1" dirty="0">
                <a:latin typeface="Century Gothic" panose="020B0502020202020204" pitchFamily="34" charset="0"/>
              </a:rPr>
              <a:t>Stundentafel der Praxisklassen</a:t>
            </a:r>
          </a:p>
        </p:txBody>
      </p:sp>
      <p:grpSp>
        <p:nvGrpSpPr>
          <p:cNvPr id="42104" name="Group 120"/>
          <p:cNvGrpSpPr>
            <a:grpSpLocks/>
          </p:cNvGrpSpPr>
          <p:nvPr/>
        </p:nvGrpSpPr>
        <p:grpSpPr bwMode="auto">
          <a:xfrm>
            <a:off x="611560" y="1412776"/>
            <a:ext cx="7799387" cy="4206875"/>
            <a:chOff x="521" y="845"/>
            <a:chExt cx="4913" cy="2650"/>
          </a:xfrm>
        </p:grpSpPr>
        <p:sp>
          <p:nvSpPr>
            <p:cNvPr id="10245" name="Rectangle 3"/>
            <p:cNvSpPr>
              <a:spLocks noChangeArrowheads="1"/>
            </p:cNvSpPr>
            <p:nvPr/>
          </p:nvSpPr>
          <p:spPr bwMode="auto">
            <a:xfrm>
              <a:off x="521" y="845"/>
              <a:ext cx="9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46" name="Rectangle 4"/>
            <p:cNvSpPr>
              <a:spLocks noChangeArrowheads="1"/>
            </p:cNvSpPr>
            <p:nvPr/>
          </p:nvSpPr>
          <p:spPr bwMode="auto">
            <a:xfrm>
              <a:off x="1765" y="845"/>
              <a:ext cx="8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47" name="Rectangle 5"/>
            <p:cNvSpPr>
              <a:spLocks noChangeArrowheads="1"/>
            </p:cNvSpPr>
            <p:nvPr/>
          </p:nvSpPr>
          <p:spPr bwMode="auto">
            <a:xfrm>
              <a:off x="4094" y="845"/>
              <a:ext cx="11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48" name="Rectangle 6"/>
            <p:cNvSpPr>
              <a:spLocks noChangeArrowheads="1"/>
            </p:cNvSpPr>
            <p:nvPr/>
          </p:nvSpPr>
          <p:spPr bwMode="auto">
            <a:xfrm>
              <a:off x="4679" y="845"/>
              <a:ext cx="9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49" name="Rectangle 7"/>
            <p:cNvSpPr>
              <a:spLocks noChangeArrowheads="1"/>
            </p:cNvSpPr>
            <p:nvPr/>
          </p:nvSpPr>
          <p:spPr bwMode="auto">
            <a:xfrm>
              <a:off x="5264" y="845"/>
              <a:ext cx="9" cy="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50" name="Rectangle 10"/>
            <p:cNvSpPr>
              <a:spLocks noChangeArrowheads="1"/>
            </p:cNvSpPr>
            <p:nvPr/>
          </p:nvSpPr>
          <p:spPr bwMode="auto">
            <a:xfrm>
              <a:off x="5029" y="2761"/>
              <a:ext cx="396" cy="2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51" name="Rectangle 11"/>
            <p:cNvSpPr>
              <a:spLocks noChangeArrowheads="1"/>
            </p:cNvSpPr>
            <p:nvPr/>
          </p:nvSpPr>
          <p:spPr bwMode="auto">
            <a:xfrm>
              <a:off x="4831" y="2441"/>
              <a:ext cx="594" cy="1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4831" y="1970"/>
              <a:ext cx="594" cy="42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53" name="Rectangle 13"/>
            <p:cNvSpPr>
              <a:spLocks noChangeArrowheads="1"/>
            </p:cNvSpPr>
            <p:nvPr/>
          </p:nvSpPr>
          <p:spPr bwMode="auto">
            <a:xfrm>
              <a:off x="4831" y="1094"/>
              <a:ext cx="594" cy="8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54" name="Rectangle 14"/>
            <p:cNvSpPr>
              <a:spLocks noChangeArrowheads="1"/>
            </p:cNvSpPr>
            <p:nvPr/>
          </p:nvSpPr>
          <p:spPr bwMode="auto">
            <a:xfrm>
              <a:off x="674" y="3119"/>
              <a:ext cx="4166" cy="2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55" name="Rectangle 15"/>
            <p:cNvSpPr>
              <a:spLocks noChangeArrowheads="1"/>
            </p:cNvSpPr>
            <p:nvPr/>
          </p:nvSpPr>
          <p:spPr bwMode="auto">
            <a:xfrm>
              <a:off x="674" y="1970"/>
              <a:ext cx="1253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56" name="Rectangle 16"/>
            <p:cNvSpPr>
              <a:spLocks noChangeArrowheads="1"/>
            </p:cNvSpPr>
            <p:nvPr/>
          </p:nvSpPr>
          <p:spPr bwMode="auto">
            <a:xfrm>
              <a:off x="674" y="1094"/>
              <a:ext cx="1253" cy="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57" name="Rectangle 17"/>
            <p:cNvSpPr>
              <a:spLocks noChangeArrowheads="1"/>
            </p:cNvSpPr>
            <p:nvPr/>
          </p:nvSpPr>
          <p:spPr bwMode="auto">
            <a:xfrm>
              <a:off x="1918" y="2761"/>
              <a:ext cx="2338" cy="2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1918" y="2441"/>
              <a:ext cx="2338" cy="19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1918" y="1970"/>
              <a:ext cx="2338" cy="42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1918" y="1094"/>
              <a:ext cx="2338" cy="8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>
              <a:off x="674" y="962"/>
              <a:ext cx="475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674" y="962"/>
              <a:ext cx="4751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>
              <a:off x="674" y="962"/>
              <a:ext cx="1" cy="2524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4" name="Rectangle 24"/>
            <p:cNvSpPr>
              <a:spLocks noChangeArrowheads="1"/>
            </p:cNvSpPr>
            <p:nvPr/>
          </p:nvSpPr>
          <p:spPr bwMode="auto">
            <a:xfrm>
              <a:off x="674" y="962"/>
              <a:ext cx="9" cy="252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65" name="Rectangle 25"/>
            <p:cNvSpPr>
              <a:spLocks noChangeArrowheads="1"/>
            </p:cNvSpPr>
            <p:nvPr/>
          </p:nvSpPr>
          <p:spPr bwMode="auto">
            <a:xfrm>
              <a:off x="674" y="962"/>
              <a:ext cx="4751" cy="14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66" name="Rectangle 26"/>
            <p:cNvSpPr>
              <a:spLocks noChangeArrowheads="1"/>
            </p:cNvSpPr>
            <p:nvPr/>
          </p:nvSpPr>
          <p:spPr bwMode="auto">
            <a:xfrm>
              <a:off x="674" y="1913"/>
              <a:ext cx="4751" cy="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67" name="Rectangle 27"/>
            <p:cNvSpPr>
              <a:spLocks noChangeArrowheads="1"/>
            </p:cNvSpPr>
            <p:nvPr/>
          </p:nvSpPr>
          <p:spPr bwMode="auto">
            <a:xfrm>
              <a:off x="674" y="2384"/>
              <a:ext cx="4751" cy="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68" name="Rectangle 28"/>
            <p:cNvSpPr>
              <a:spLocks noChangeArrowheads="1"/>
            </p:cNvSpPr>
            <p:nvPr/>
          </p:nvSpPr>
          <p:spPr bwMode="auto">
            <a:xfrm>
              <a:off x="674" y="2629"/>
              <a:ext cx="4751" cy="14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69" name="Rectangle 29"/>
            <p:cNvSpPr>
              <a:spLocks noChangeArrowheads="1"/>
            </p:cNvSpPr>
            <p:nvPr/>
          </p:nvSpPr>
          <p:spPr bwMode="auto">
            <a:xfrm>
              <a:off x="674" y="2987"/>
              <a:ext cx="4751" cy="14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70" name="Rectangle 30"/>
            <p:cNvSpPr>
              <a:spLocks noChangeArrowheads="1"/>
            </p:cNvSpPr>
            <p:nvPr/>
          </p:nvSpPr>
          <p:spPr bwMode="auto">
            <a:xfrm>
              <a:off x="674" y="3345"/>
              <a:ext cx="4751" cy="14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71" name="Rectangle 31"/>
            <p:cNvSpPr>
              <a:spLocks noChangeArrowheads="1"/>
            </p:cNvSpPr>
            <p:nvPr/>
          </p:nvSpPr>
          <p:spPr bwMode="auto">
            <a:xfrm>
              <a:off x="702" y="1141"/>
              <a:ext cx="66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500" i="1">
                  <a:latin typeface="Arial" panose="020B0604020202020204" pitchFamily="34" charset="0"/>
                </a:rPr>
                <a:t>Pflichtfächer</a:t>
              </a: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/>
          </p:nvSpPr>
          <p:spPr bwMode="auto">
            <a:xfrm>
              <a:off x="1946" y="1141"/>
              <a:ext cx="113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500">
                  <a:solidFill>
                    <a:srgbClr val="000000"/>
                  </a:solidFill>
                  <a:latin typeface="Arial" panose="020B0604020202020204" pitchFamily="34" charset="0"/>
                </a:rPr>
                <a:t>Religionslehre / Ethik</a:t>
              </a: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/>
          </p:nvSpPr>
          <p:spPr bwMode="auto">
            <a:xfrm>
              <a:off x="4506" y="1122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900" dirty="0">
                  <a:latin typeface="Arial" panose="020B0604020202020204" pitchFamily="34" charset="0"/>
                </a:rPr>
                <a:t>2</a:t>
              </a:r>
              <a:endParaRPr lang="de-DE" altLang="de-D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274" name="Rectangle 34"/>
            <p:cNvSpPr>
              <a:spLocks noChangeArrowheads="1"/>
            </p:cNvSpPr>
            <p:nvPr/>
          </p:nvSpPr>
          <p:spPr bwMode="auto">
            <a:xfrm>
              <a:off x="1946" y="1339"/>
              <a:ext cx="119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500">
                  <a:solidFill>
                    <a:srgbClr val="000000"/>
                  </a:solidFill>
                  <a:latin typeface="Arial" panose="020B0604020202020204" pitchFamily="34" charset="0"/>
                </a:rPr>
                <a:t>Deutsch + Mathematik</a:t>
              </a: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75" name="Rectangle 35"/>
            <p:cNvSpPr>
              <a:spLocks noChangeArrowheads="1"/>
            </p:cNvSpPr>
            <p:nvPr/>
          </p:nvSpPr>
          <p:spPr bwMode="auto">
            <a:xfrm>
              <a:off x="4460" y="1320"/>
              <a:ext cx="17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900">
                  <a:latin typeface="Arial" panose="020B0604020202020204" pitchFamily="34" charset="0"/>
                </a:rPr>
                <a:t>10</a:t>
              </a: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76" name="Rectangle 36"/>
            <p:cNvSpPr>
              <a:spLocks noChangeArrowheads="1"/>
            </p:cNvSpPr>
            <p:nvPr/>
          </p:nvSpPr>
          <p:spPr bwMode="auto">
            <a:xfrm>
              <a:off x="1946" y="1536"/>
              <a:ext cx="90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500">
                  <a:solidFill>
                    <a:srgbClr val="000000"/>
                  </a:solidFill>
                  <a:latin typeface="Arial" panose="020B0604020202020204" pitchFamily="34" charset="0"/>
                </a:rPr>
                <a:t>Sach-Unterricht: </a:t>
              </a: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77" name="Rectangle 37"/>
            <p:cNvSpPr>
              <a:spLocks noChangeArrowheads="1"/>
            </p:cNvSpPr>
            <p:nvPr/>
          </p:nvSpPr>
          <p:spPr bwMode="auto">
            <a:xfrm>
              <a:off x="2855" y="1555"/>
              <a:ext cx="116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3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Arbeitslehre, GSE, PCB</a:t>
              </a:r>
              <a:endParaRPr lang="de-DE" altLang="de-D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278" name="Rectangle 38"/>
            <p:cNvSpPr>
              <a:spLocks noChangeArrowheads="1"/>
            </p:cNvSpPr>
            <p:nvPr/>
          </p:nvSpPr>
          <p:spPr bwMode="auto">
            <a:xfrm>
              <a:off x="4506" y="1518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900">
                  <a:latin typeface="Arial" panose="020B0604020202020204" pitchFamily="34" charset="0"/>
                </a:rPr>
                <a:t>4</a:t>
              </a: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79" name="Rectangle 39"/>
            <p:cNvSpPr>
              <a:spLocks noChangeArrowheads="1"/>
            </p:cNvSpPr>
            <p:nvPr/>
          </p:nvSpPr>
          <p:spPr bwMode="auto">
            <a:xfrm>
              <a:off x="1946" y="1763"/>
              <a:ext cx="35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500">
                  <a:solidFill>
                    <a:srgbClr val="000000"/>
                  </a:solidFill>
                  <a:latin typeface="Arial" panose="020B0604020202020204" pitchFamily="34" charset="0"/>
                </a:rPr>
                <a:t>Sport, </a:t>
              </a: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80" name="Rectangle 40"/>
            <p:cNvSpPr>
              <a:spLocks noChangeArrowheads="1"/>
            </p:cNvSpPr>
            <p:nvPr/>
          </p:nvSpPr>
          <p:spPr bwMode="auto">
            <a:xfrm>
              <a:off x="2308" y="1781"/>
              <a:ext cx="163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300" dirty="0">
                  <a:solidFill>
                    <a:srgbClr val="000000"/>
                  </a:solidFill>
                  <a:latin typeface="Arial" panose="020B0604020202020204" pitchFamily="34" charset="0"/>
                </a:rPr>
                <a:t>ggf. in Kooperation mit Regelklasse</a:t>
              </a:r>
              <a:endParaRPr lang="de-DE" altLang="de-D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281" name="Rectangle 41"/>
            <p:cNvSpPr>
              <a:spLocks noChangeArrowheads="1"/>
            </p:cNvSpPr>
            <p:nvPr/>
          </p:nvSpPr>
          <p:spPr bwMode="auto">
            <a:xfrm>
              <a:off x="4506" y="1744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900">
                  <a:latin typeface="Arial" panose="020B0604020202020204" pitchFamily="34" charset="0"/>
                </a:rPr>
                <a:t>2</a:t>
              </a: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82" name="Rectangle 42"/>
            <p:cNvSpPr>
              <a:spLocks noChangeArrowheads="1"/>
            </p:cNvSpPr>
            <p:nvPr/>
          </p:nvSpPr>
          <p:spPr bwMode="auto">
            <a:xfrm>
              <a:off x="702" y="2007"/>
              <a:ext cx="109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500" i="1">
                  <a:solidFill>
                    <a:srgbClr val="000000"/>
                  </a:solidFill>
                  <a:latin typeface="Arial" panose="020B0604020202020204" pitchFamily="34" charset="0"/>
                </a:rPr>
                <a:t>Wahlpflichtangebote</a:t>
              </a: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83" name="Rectangle 43"/>
            <p:cNvSpPr>
              <a:spLocks noChangeArrowheads="1"/>
            </p:cNvSpPr>
            <p:nvPr/>
          </p:nvSpPr>
          <p:spPr bwMode="auto">
            <a:xfrm>
              <a:off x="1946" y="2007"/>
              <a:ext cx="108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500">
                  <a:solidFill>
                    <a:srgbClr val="000000"/>
                  </a:solidFill>
                  <a:latin typeface="Arial" panose="020B0604020202020204" pitchFamily="34" charset="0"/>
                </a:rPr>
                <a:t>Arbeitsgemeinschaft</a:t>
              </a: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84" name="Rectangle 44"/>
            <p:cNvSpPr>
              <a:spLocks noChangeArrowheads="1"/>
            </p:cNvSpPr>
            <p:nvPr/>
          </p:nvSpPr>
          <p:spPr bwMode="auto">
            <a:xfrm>
              <a:off x="4506" y="1989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900">
                  <a:latin typeface="Arial" panose="020B0604020202020204" pitchFamily="34" charset="0"/>
                </a:rPr>
                <a:t>2</a:t>
              </a: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85" name="Rectangle 45"/>
            <p:cNvSpPr>
              <a:spLocks noChangeArrowheads="1"/>
            </p:cNvSpPr>
            <p:nvPr/>
          </p:nvSpPr>
          <p:spPr bwMode="auto">
            <a:xfrm>
              <a:off x="1946" y="2233"/>
              <a:ext cx="58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500">
                  <a:solidFill>
                    <a:srgbClr val="000000"/>
                  </a:solidFill>
                  <a:latin typeface="Arial" panose="020B0604020202020204" pitchFamily="34" charset="0"/>
                </a:rPr>
                <a:t>Förderkurs</a:t>
              </a: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86" name="Rectangle 46"/>
            <p:cNvSpPr>
              <a:spLocks noChangeArrowheads="1"/>
            </p:cNvSpPr>
            <p:nvPr/>
          </p:nvSpPr>
          <p:spPr bwMode="auto">
            <a:xfrm>
              <a:off x="4506" y="2215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900">
                  <a:latin typeface="Arial" panose="020B0604020202020204" pitchFamily="34" charset="0"/>
                </a:rPr>
                <a:t>2</a:t>
              </a: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87" name="Rectangle 47"/>
            <p:cNvSpPr>
              <a:spLocks noChangeArrowheads="1"/>
            </p:cNvSpPr>
            <p:nvPr/>
          </p:nvSpPr>
          <p:spPr bwMode="auto">
            <a:xfrm>
              <a:off x="1946" y="2469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88" name="Rectangle 48"/>
            <p:cNvSpPr>
              <a:spLocks noChangeArrowheads="1"/>
            </p:cNvSpPr>
            <p:nvPr/>
          </p:nvSpPr>
          <p:spPr bwMode="auto">
            <a:xfrm>
              <a:off x="4441" y="2450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89" name="Rectangle 49"/>
            <p:cNvSpPr>
              <a:spLocks noChangeArrowheads="1"/>
            </p:cNvSpPr>
            <p:nvPr/>
          </p:nvSpPr>
          <p:spPr bwMode="auto">
            <a:xfrm>
              <a:off x="5012" y="2432"/>
              <a:ext cx="24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2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rPr>
                <a:t>22</a:t>
              </a:r>
              <a:r>
                <a:rPr lang="de-DE" altLang="de-DE" sz="2200" b="1" dirty="0">
                  <a:solidFill>
                    <a:srgbClr val="333399"/>
                  </a:solidFill>
                  <a:latin typeface="Arial" panose="020B0604020202020204" pitchFamily="34" charset="0"/>
                </a:rPr>
                <a:t> </a:t>
              </a:r>
              <a:endParaRPr lang="de-DE" altLang="de-D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290" name="Rectangle 50"/>
            <p:cNvSpPr>
              <a:spLocks noChangeArrowheads="1"/>
            </p:cNvSpPr>
            <p:nvPr/>
          </p:nvSpPr>
          <p:spPr bwMode="auto">
            <a:xfrm>
              <a:off x="1944" y="2776"/>
              <a:ext cx="119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5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</a:rPr>
                <a:t>2 Praxistage</a:t>
              </a:r>
              <a:endParaRPr lang="de-DE" altLang="de-DE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1" name="Rectangle 51"/>
            <p:cNvSpPr>
              <a:spLocks noChangeArrowheads="1"/>
            </p:cNvSpPr>
            <p:nvPr/>
          </p:nvSpPr>
          <p:spPr bwMode="auto">
            <a:xfrm>
              <a:off x="4258" y="2776"/>
              <a:ext cx="8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200" b="1" dirty="0">
                  <a:latin typeface="Arial" panose="020B0604020202020204" pitchFamily="34" charset="0"/>
                </a:rPr>
                <a:t>ca. 8 + </a:t>
              </a:r>
              <a:r>
                <a:rPr lang="de-DE" altLang="de-DE" sz="2200" b="1" dirty="0" smtClean="0">
                  <a:latin typeface="Arial" panose="020B0604020202020204" pitchFamily="34" charset="0"/>
                </a:rPr>
                <a:t>8</a:t>
              </a:r>
              <a:endParaRPr lang="de-DE" altLang="de-DE" sz="2400" dirty="0">
                <a:latin typeface="Times New Roman" panose="02020603050405020304" pitchFamily="18" charset="0"/>
              </a:endParaRPr>
            </a:p>
          </p:txBody>
        </p:sp>
        <p:sp>
          <p:nvSpPr>
            <p:cNvPr id="10292" name="Rectangle 52"/>
            <p:cNvSpPr>
              <a:spLocks noChangeArrowheads="1"/>
            </p:cNvSpPr>
            <p:nvPr/>
          </p:nvSpPr>
          <p:spPr bwMode="auto">
            <a:xfrm>
              <a:off x="702" y="3185"/>
              <a:ext cx="310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1500" i="1">
                  <a:solidFill>
                    <a:srgbClr val="000000"/>
                  </a:solidFill>
                  <a:latin typeface="Arial" panose="020B0604020202020204" pitchFamily="34" charset="0"/>
                </a:rPr>
                <a:t>Schülerstunden in der Woche insgesamt (Schule + Praxis)</a:t>
              </a:r>
              <a:endParaRPr lang="de-DE" altLang="de-DE" sz="2400">
                <a:latin typeface="Times New Roman" panose="02020603050405020304" pitchFamily="18" charset="0"/>
              </a:endParaRPr>
            </a:p>
          </p:txBody>
        </p:sp>
        <p:sp>
          <p:nvSpPr>
            <p:cNvPr id="10293" name="Rectangle 54"/>
            <p:cNvSpPr>
              <a:spLocks noChangeArrowheads="1"/>
            </p:cNvSpPr>
            <p:nvPr/>
          </p:nvSpPr>
          <p:spPr bwMode="auto">
            <a:xfrm>
              <a:off x="5026" y="1405"/>
              <a:ext cx="1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2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rPr>
                <a:t>18</a:t>
              </a:r>
              <a:endParaRPr lang="de-DE" altLang="de-DE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4" name="Rectangle 55"/>
            <p:cNvSpPr>
              <a:spLocks noChangeArrowheads="1"/>
            </p:cNvSpPr>
            <p:nvPr/>
          </p:nvSpPr>
          <p:spPr bwMode="auto">
            <a:xfrm>
              <a:off x="5082" y="2073"/>
              <a:ext cx="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2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</a:rPr>
                <a:t>4</a:t>
              </a:r>
              <a:endParaRPr lang="de-DE" altLang="de-DE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5" name="Line 56"/>
            <p:cNvSpPr>
              <a:spLocks noChangeShapeType="1"/>
            </p:cNvSpPr>
            <p:nvPr/>
          </p:nvSpPr>
          <p:spPr bwMode="auto">
            <a:xfrm>
              <a:off x="4256" y="1292"/>
              <a:ext cx="575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6" name="Rectangle 57"/>
            <p:cNvSpPr>
              <a:spLocks noChangeArrowheads="1"/>
            </p:cNvSpPr>
            <p:nvPr/>
          </p:nvSpPr>
          <p:spPr bwMode="auto">
            <a:xfrm>
              <a:off x="4256" y="1292"/>
              <a:ext cx="575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97" name="Line 58"/>
            <p:cNvSpPr>
              <a:spLocks noChangeShapeType="1"/>
            </p:cNvSpPr>
            <p:nvPr/>
          </p:nvSpPr>
          <p:spPr bwMode="auto">
            <a:xfrm>
              <a:off x="4256" y="1489"/>
              <a:ext cx="575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98" name="Rectangle 59"/>
            <p:cNvSpPr>
              <a:spLocks noChangeArrowheads="1"/>
            </p:cNvSpPr>
            <p:nvPr/>
          </p:nvSpPr>
          <p:spPr bwMode="auto">
            <a:xfrm>
              <a:off x="4256" y="1489"/>
              <a:ext cx="575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299" name="Line 60"/>
            <p:cNvSpPr>
              <a:spLocks noChangeShapeType="1"/>
            </p:cNvSpPr>
            <p:nvPr/>
          </p:nvSpPr>
          <p:spPr bwMode="auto">
            <a:xfrm>
              <a:off x="4256" y="1687"/>
              <a:ext cx="575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0" name="Rectangle 61"/>
            <p:cNvSpPr>
              <a:spLocks noChangeArrowheads="1"/>
            </p:cNvSpPr>
            <p:nvPr/>
          </p:nvSpPr>
          <p:spPr bwMode="auto">
            <a:xfrm>
              <a:off x="4256" y="1687"/>
              <a:ext cx="575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01" name="Line 62"/>
            <p:cNvSpPr>
              <a:spLocks noChangeShapeType="1"/>
            </p:cNvSpPr>
            <p:nvPr/>
          </p:nvSpPr>
          <p:spPr bwMode="auto">
            <a:xfrm>
              <a:off x="4256" y="2158"/>
              <a:ext cx="575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2" name="Rectangle 63"/>
            <p:cNvSpPr>
              <a:spLocks noChangeArrowheads="1"/>
            </p:cNvSpPr>
            <p:nvPr/>
          </p:nvSpPr>
          <p:spPr bwMode="auto">
            <a:xfrm>
              <a:off x="4256" y="2158"/>
              <a:ext cx="575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03" name="Line 64"/>
            <p:cNvSpPr>
              <a:spLocks noChangeShapeType="1"/>
            </p:cNvSpPr>
            <p:nvPr/>
          </p:nvSpPr>
          <p:spPr bwMode="auto">
            <a:xfrm>
              <a:off x="674" y="2450"/>
              <a:ext cx="1" cy="17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4" name="Rectangle 65"/>
            <p:cNvSpPr>
              <a:spLocks noChangeArrowheads="1"/>
            </p:cNvSpPr>
            <p:nvPr/>
          </p:nvSpPr>
          <p:spPr bwMode="auto">
            <a:xfrm>
              <a:off x="674" y="2450"/>
              <a:ext cx="9" cy="17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05" name="Line 66"/>
            <p:cNvSpPr>
              <a:spLocks noChangeShapeType="1"/>
            </p:cNvSpPr>
            <p:nvPr/>
          </p:nvSpPr>
          <p:spPr bwMode="auto">
            <a:xfrm>
              <a:off x="674" y="2770"/>
              <a:ext cx="1" cy="217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6" name="Rectangle 67"/>
            <p:cNvSpPr>
              <a:spLocks noChangeArrowheads="1"/>
            </p:cNvSpPr>
            <p:nvPr/>
          </p:nvSpPr>
          <p:spPr bwMode="auto">
            <a:xfrm>
              <a:off x="674" y="2770"/>
              <a:ext cx="9" cy="2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07" name="Line 68"/>
            <p:cNvSpPr>
              <a:spLocks noChangeShapeType="1"/>
            </p:cNvSpPr>
            <p:nvPr/>
          </p:nvSpPr>
          <p:spPr bwMode="auto">
            <a:xfrm>
              <a:off x="674" y="348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08" name="Rectangle 69"/>
            <p:cNvSpPr>
              <a:spLocks noChangeArrowheads="1"/>
            </p:cNvSpPr>
            <p:nvPr/>
          </p:nvSpPr>
          <p:spPr bwMode="auto">
            <a:xfrm>
              <a:off x="674" y="3486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09" name="Line 70"/>
            <p:cNvSpPr>
              <a:spLocks noChangeShapeType="1"/>
            </p:cNvSpPr>
            <p:nvPr/>
          </p:nvSpPr>
          <p:spPr bwMode="auto">
            <a:xfrm>
              <a:off x="1918" y="348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0" name="Rectangle 71"/>
            <p:cNvSpPr>
              <a:spLocks noChangeArrowheads="1"/>
            </p:cNvSpPr>
            <p:nvPr/>
          </p:nvSpPr>
          <p:spPr bwMode="auto">
            <a:xfrm>
              <a:off x="1918" y="3486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11" name="Line 72"/>
            <p:cNvSpPr>
              <a:spLocks noChangeShapeType="1"/>
            </p:cNvSpPr>
            <p:nvPr/>
          </p:nvSpPr>
          <p:spPr bwMode="auto">
            <a:xfrm>
              <a:off x="4246" y="348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2" name="Rectangle 73"/>
            <p:cNvSpPr>
              <a:spLocks noChangeArrowheads="1"/>
            </p:cNvSpPr>
            <p:nvPr/>
          </p:nvSpPr>
          <p:spPr bwMode="auto">
            <a:xfrm>
              <a:off x="4246" y="3486"/>
              <a:ext cx="10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13" name="Line 74"/>
            <p:cNvSpPr>
              <a:spLocks noChangeShapeType="1"/>
            </p:cNvSpPr>
            <p:nvPr/>
          </p:nvSpPr>
          <p:spPr bwMode="auto">
            <a:xfrm>
              <a:off x="4831" y="348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4" name="Rectangle 75"/>
            <p:cNvSpPr>
              <a:spLocks noChangeArrowheads="1"/>
            </p:cNvSpPr>
            <p:nvPr/>
          </p:nvSpPr>
          <p:spPr bwMode="auto">
            <a:xfrm>
              <a:off x="4831" y="3486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15" name="Line 76"/>
            <p:cNvSpPr>
              <a:spLocks noChangeShapeType="1"/>
            </p:cNvSpPr>
            <p:nvPr/>
          </p:nvSpPr>
          <p:spPr bwMode="auto">
            <a:xfrm>
              <a:off x="5416" y="3486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6" name="Rectangle 77"/>
            <p:cNvSpPr>
              <a:spLocks noChangeArrowheads="1"/>
            </p:cNvSpPr>
            <p:nvPr/>
          </p:nvSpPr>
          <p:spPr bwMode="auto">
            <a:xfrm>
              <a:off x="5416" y="3486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17" name="Line 78"/>
            <p:cNvSpPr>
              <a:spLocks noChangeShapeType="1"/>
            </p:cNvSpPr>
            <p:nvPr/>
          </p:nvSpPr>
          <p:spPr bwMode="auto">
            <a:xfrm>
              <a:off x="5425" y="96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8" name="Rectangle 79"/>
            <p:cNvSpPr>
              <a:spLocks noChangeArrowheads="1"/>
            </p:cNvSpPr>
            <p:nvPr/>
          </p:nvSpPr>
          <p:spPr bwMode="auto">
            <a:xfrm>
              <a:off x="5425" y="962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19" name="Line 80"/>
            <p:cNvSpPr>
              <a:spLocks noChangeShapeType="1"/>
            </p:cNvSpPr>
            <p:nvPr/>
          </p:nvSpPr>
          <p:spPr bwMode="auto">
            <a:xfrm>
              <a:off x="5425" y="109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0" name="Rectangle 81"/>
            <p:cNvSpPr>
              <a:spLocks noChangeArrowheads="1"/>
            </p:cNvSpPr>
            <p:nvPr/>
          </p:nvSpPr>
          <p:spPr bwMode="auto">
            <a:xfrm>
              <a:off x="5425" y="1094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21" name="Line 82"/>
            <p:cNvSpPr>
              <a:spLocks noChangeShapeType="1"/>
            </p:cNvSpPr>
            <p:nvPr/>
          </p:nvSpPr>
          <p:spPr bwMode="auto">
            <a:xfrm>
              <a:off x="5425" y="1292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2" name="Rectangle 83"/>
            <p:cNvSpPr>
              <a:spLocks noChangeArrowheads="1"/>
            </p:cNvSpPr>
            <p:nvPr/>
          </p:nvSpPr>
          <p:spPr bwMode="auto">
            <a:xfrm>
              <a:off x="5425" y="1292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23" name="Line 84"/>
            <p:cNvSpPr>
              <a:spLocks noChangeShapeType="1"/>
            </p:cNvSpPr>
            <p:nvPr/>
          </p:nvSpPr>
          <p:spPr bwMode="auto">
            <a:xfrm>
              <a:off x="5425" y="1489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4" name="Rectangle 85"/>
            <p:cNvSpPr>
              <a:spLocks noChangeArrowheads="1"/>
            </p:cNvSpPr>
            <p:nvPr/>
          </p:nvSpPr>
          <p:spPr bwMode="auto">
            <a:xfrm>
              <a:off x="5425" y="1489"/>
              <a:ext cx="9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25" name="Line 86"/>
            <p:cNvSpPr>
              <a:spLocks noChangeShapeType="1"/>
            </p:cNvSpPr>
            <p:nvPr/>
          </p:nvSpPr>
          <p:spPr bwMode="auto">
            <a:xfrm>
              <a:off x="5425" y="1687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6" name="Rectangle 87"/>
            <p:cNvSpPr>
              <a:spLocks noChangeArrowheads="1"/>
            </p:cNvSpPr>
            <p:nvPr/>
          </p:nvSpPr>
          <p:spPr bwMode="auto">
            <a:xfrm>
              <a:off x="5425" y="1687"/>
              <a:ext cx="9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27" name="Line 88"/>
            <p:cNvSpPr>
              <a:spLocks noChangeShapeType="1"/>
            </p:cNvSpPr>
            <p:nvPr/>
          </p:nvSpPr>
          <p:spPr bwMode="auto">
            <a:xfrm>
              <a:off x="5425" y="1913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28" name="Rectangle 89"/>
            <p:cNvSpPr>
              <a:spLocks noChangeArrowheads="1"/>
            </p:cNvSpPr>
            <p:nvPr/>
          </p:nvSpPr>
          <p:spPr bwMode="auto">
            <a:xfrm>
              <a:off x="5425" y="1913"/>
              <a:ext cx="9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29" name="Line 90"/>
            <p:cNvSpPr>
              <a:spLocks noChangeShapeType="1"/>
            </p:cNvSpPr>
            <p:nvPr/>
          </p:nvSpPr>
          <p:spPr bwMode="auto">
            <a:xfrm>
              <a:off x="5425" y="1970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30" name="Rectangle 91"/>
            <p:cNvSpPr>
              <a:spLocks noChangeArrowheads="1"/>
            </p:cNvSpPr>
            <p:nvPr/>
          </p:nvSpPr>
          <p:spPr bwMode="auto">
            <a:xfrm>
              <a:off x="5425" y="1970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31" name="Line 92"/>
            <p:cNvSpPr>
              <a:spLocks noChangeShapeType="1"/>
            </p:cNvSpPr>
            <p:nvPr/>
          </p:nvSpPr>
          <p:spPr bwMode="auto">
            <a:xfrm>
              <a:off x="5425" y="2158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32" name="Rectangle 93"/>
            <p:cNvSpPr>
              <a:spLocks noChangeArrowheads="1"/>
            </p:cNvSpPr>
            <p:nvPr/>
          </p:nvSpPr>
          <p:spPr bwMode="auto">
            <a:xfrm>
              <a:off x="5425" y="2158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33" name="Line 94"/>
            <p:cNvSpPr>
              <a:spLocks noChangeShapeType="1"/>
            </p:cNvSpPr>
            <p:nvPr/>
          </p:nvSpPr>
          <p:spPr bwMode="auto">
            <a:xfrm>
              <a:off x="5425" y="2384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34" name="Rectangle 95"/>
            <p:cNvSpPr>
              <a:spLocks noChangeArrowheads="1"/>
            </p:cNvSpPr>
            <p:nvPr/>
          </p:nvSpPr>
          <p:spPr bwMode="auto">
            <a:xfrm>
              <a:off x="5425" y="2384"/>
              <a:ext cx="9" cy="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35" name="Line 96"/>
            <p:cNvSpPr>
              <a:spLocks noChangeShapeType="1"/>
            </p:cNvSpPr>
            <p:nvPr/>
          </p:nvSpPr>
          <p:spPr bwMode="auto">
            <a:xfrm>
              <a:off x="5425" y="2441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36" name="Rectangle 97"/>
            <p:cNvSpPr>
              <a:spLocks noChangeArrowheads="1"/>
            </p:cNvSpPr>
            <p:nvPr/>
          </p:nvSpPr>
          <p:spPr bwMode="auto">
            <a:xfrm>
              <a:off x="5425" y="2441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37" name="Line 98"/>
            <p:cNvSpPr>
              <a:spLocks noChangeShapeType="1"/>
            </p:cNvSpPr>
            <p:nvPr/>
          </p:nvSpPr>
          <p:spPr bwMode="auto">
            <a:xfrm>
              <a:off x="5425" y="2629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38" name="Rectangle 99"/>
            <p:cNvSpPr>
              <a:spLocks noChangeArrowheads="1"/>
            </p:cNvSpPr>
            <p:nvPr/>
          </p:nvSpPr>
          <p:spPr bwMode="auto">
            <a:xfrm>
              <a:off x="5425" y="2629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39" name="Line 100"/>
            <p:cNvSpPr>
              <a:spLocks noChangeShapeType="1"/>
            </p:cNvSpPr>
            <p:nvPr/>
          </p:nvSpPr>
          <p:spPr bwMode="auto">
            <a:xfrm>
              <a:off x="5425" y="2761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0" name="Rectangle 101"/>
            <p:cNvSpPr>
              <a:spLocks noChangeArrowheads="1"/>
            </p:cNvSpPr>
            <p:nvPr/>
          </p:nvSpPr>
          <p:spPr bwMode="auto">
            <a:xfrm>
              <a:off x="5425" y="2761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41" name="Line 102"/>
            <p:cNvSpPr>
              <a:spLocks noChangeShapeType="1"/>
            </p:cNvSpPr>
            <p:nvPr/>
          </p:nvSpPr>
          <p:spPr bwMode="auto">
            <a:xfrm>
              <a:off x="5425" y="2987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2" name="Rectangle 103"/>
            <p:cNvSpPr>
              <a:spLocks noChangeArrowheads="1"/>
            </p:cNvSpPr>
            <p:nvPr/>
          </p:nvSpPr>
          <p:spPr bwMode="auto">
            <a:xfrm>
              <a:off x="5425" y="2987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43" name="Line 104"/>
            <p:cNvSpPr>
              <a:spLocks noChangeShapeType="1"/>
            </p:cNvSpPr>
            <p:nvPr/>
          </p:nvSpPr>
          <p:spPr bwMode="auto">
            <a:xfrm>
              <a:off x="5425" y="3119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4" name="Rectangle 105"/>
            <p:cNvSpPr>
              <a:spLocks noChangeArrowheads="1"/>
            </p:cNvSpPr>
            <p:nvPr/>
          </p:nvSpPr>
          <p:spPr bwMode="auto">
            <a:xfrm>
              <a:off x="5425" y="3119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45" name="Line 106"/>
            <p:cNvSpPr>
              <a:spLocks noChangeShapeType="1"/>
            </p:cNvSpPr>
            <p:nvPr/>
          </p:nvSpPr>
          <p:spPr bwMode="auto">
            <a:xfrm>
              <a:off x="5425" y="3345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6" name="Rectangle 107"/>
            <p:cNvSpPr>
              <a:spLocks noChangeArrowheads="1"/>
            </p:cNvSpPr>
            <p:nvPr/>
          </p:nvSpPr>
          <p:spPr bwMode="auto">
            <a:xfrm>
              <a:off x="5425" y="3345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47" name="Line 108"/>
            <p:cNvSpPr>
              <a:spLocks noChangeShapeType="1"/>
            </p:cNvSpPr>
            <p:nvPr/>
          </p:nvSpPr>
          <p:spPr bwMode="auto">
            <a:xfrm>
              <a:off x="5425" y="3477"/>
              <a:ext cx="1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48" name="Rectangle 109"/>
            <p:cNvSpPr>
              <a:spLocks noChangeArrowheads="1"/>
            </p:cNvSpPr>
            <p:nvPr/>
          </p:nvSpPr>
          <p:spPr bwMode="auto">
            <a:xfrm>
              <a:off x="5425" y="3477"/>
              <a:ext cx="9" cy="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49" name="Rectangle 9"/>
            <p:cNvSpPr>
              <a:spLocks noChangeArrowheads="1"/>
            </p:cNvSpPr>
            <p:nvPr/>
          </p:nvSpPr>
          <p:spPr bwMode="auto">
            <a:xfrm>
              <a:off x="4241" y="3119"/>
              <a:ext cx="1184" cy="2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0350" name="Rectangle 53"/>
            <p:cNvSpPr>
              <a:spLocks noChangeArrowheads="1"/>
            </p:cNvSpPr>
            <p:nvPr/>
          </p:nvSpPr>
          <p:spPr bwMode="auto">
            <a:xfrm>
              <a:off x="4332" y="3113"/>
              <a:ext cx="93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de-DE" altLang="de-DE" sz="2200" b="1" dirty="0">
                  <a:solidFill>
                    <a:srgbClr val="FFCC99"/>
                  </a:solidFill>
                  <a:latin typeface="Arial" panose="020B0604020202020204" pitchFamily="34" charset="0"/>
                </a:rPr>
                <a:t>22 + Praxis</a:t>
              </a:r>
              <a:endParaRPr lang="de-DE" altLang="de-DE" sz="2400" dirty="0">
                <a:solidFill>
                  <a:srgbClr val="FFCC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5" name="Rechteck 114"/>
          <p:cNvSpPr/>
          <p:nvPr/>
        </p:nvSpPr>
        <p:spPr>
          <a:xfrm>
            <a:off x="0" y="1694"/>
            <a:ext cx="9144000" cy="1171370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1" name="Content Placeholder 6" descr="Logo_P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3857" y="5805289"/>
            <a:ext cx="2033103" cy="905258"/>
          </a:xfrm>
          <a:prstGeom prst="rect">
            <a:avLst/>
          </a:prstGeom>
        </p:spPr>
      </p:pic>
      <p:grpSp>
        <p:nvGrpSpPr>
          <p:cNvPr id="112" name="Group 2"/>
          <p:cNvGrpSpPr>
            <a:grpSpLocks noChangeAspect="1"/>
          </p:cNvGrpSpPr>
          <p:nvPr/>
        </p:nvGrpSpPr>
        <p:grpSpPr bwMode="auto">
          <a:xfrm>
            <a:off x="5151549" y="6164335"/>
            <a:ext cx="1540508" cy="543732"/>
            <a:chOff x="1202" y="845"/>
            <a:chExt cx="4445" cy="1769"/>
          </a:xfrm>
        </p:grpSpPr>
        <p:sp>
          <p:nvSpPr>
            <p:cNvPr id="113" name="Freeform 3"/>
            <p:cNvSpPr>
              <a:spLocks/>
            </p:cNvSpPr>
            <p:nvPr/>
          </p:nvSpPr>
          <p:spPr bwMode="auto">
            <a:xfrm>
              <a:off x="1202" y="845"/>
              <a:ext cx="4445" cy="1769"/>
            </a:xfrm>
            <a:custGeom>
              <a:avLst/>
              <a:gdLst>
                <a:gd name="T0" fmla="*/ 11071 w 2625"/>
                <a:gd name="T1" fmla="*/ 1295 h 1797"/>
                <a:gd name="T2" fmla="*/ 11527 w 2625"/>
                <a:gd name="T3" fmla="*/ 1088 h 1797"/>
                <a:gd name="T4" fmla="*/ 11687 w 2625"/>
                <a:gd name="T5" fmla="*/ 857 h 1797"/>
                <a:gd name="T6" fmla="*/ 11493 w 2625"/>
                <a:gd name="T7" fmla="*/ 603 h 1797"/>
                <a:gd name="T8" fmla="*/ 10944 w 2625"/>
                <a:gd name="T9" fmla="*/ 379 h 1797"/>
                <a:gd name="T10" fmla="*/ 10094 w 2625"/>
                <a:gd name="T11" fmla="*/ 196 h 1797"/>
                <a:gd name="T12" fmla="*/ 9019 w 2625"/>
                <a:gd name="T13" fmla="*/ 67 h 1797"/>
                <a:gd name="T14" fmla="*/ 7766 w 2625"/>
                <a:gd name="T15" fmla="*/ 5 h 1797"/>
                <a:gd name="T16" fmla="*/ 7733 w 2625"/>
                <a:gd name="T17" fmla="*/ 54 h 1797"/>
                <a:gd name="T18" fmla="*/ 8920 w 2625"/>
                <a:gd name="T19" fmla="*/ 114 h 1797"/>
                <a:gd name="T20" fmla="*/ 9930 w 2625"/>
                <a:gd name="T21" fmla="*/ 233 h 1797"/>
                <a:gd name="T22" fmla="*/ 10727 w 2625"/>
                <a:gd name="T23" fmla="*/ 406 h 1797"/>
                <a:gd name="T24" fmla="*/ 11240 w 2625"/>
                <a:gd name="T25" fmla="*/ 618 h 1797"/>
                <a:gd name="T26" fmla="*/ 11430 w 2625"/>
                <a:gd name="T27" fmla="*/ 857 h 1797"/>
                <a:gd name="T28" fmla="*/ 11254 w 2625"/>
                <a:gd name="T29" fmla="*/ 1086 h 1797"/>
                <a:gd name="T30" fmla="*/ 10790 w 2625"/>
                <a:gd name="T31" fmla="*/ 1289 h 1797"/>
                <a:gd name="T32" fmla="*/ 10057 w 2625"/>
                <a:gd name="T33" fmla="*/ 1457 h 1797"/>
                <a:gd name="T34" fmla="*/ 9119 w 2625"/>
                <a:gd name="T35" fmla="*/ 1582 h 1797"/>
                <a:gd name="T36" fmla="*/ 8026 w 2625"/>
                <a:gd name="T37" fmla="*/ 1651 h 1797"/>
                <a:gd name="T38" fmla="*/ 7093 w 2625"/>
                <a:gd name="T39" fmla="*/ 1662 h 1797"/>
                <a:gd name="T40" fmla="*/ 6240 w 2625"/>
                <a:gd name="T41" fmla="*/ 1634 h 1797"/>
                <a:gd name="T42" fmla="*/ 5447 w 2625"/>
                <a:gd name="T43" fmla="*/ 1574 h 1797"/>
                <a:gd name="T44" fmla="*/ 4735 w 2625"/>
                <a:gd name="T45" fmla="*/ 1484 h 1797"/>
                <a:gd name="T46" fmla="*/ 4132 w 2625"/>
                <a:gd name="T47" fmla="*/ 1365 h 1797"/>
                <a:gd name="T48" fmla="*/ 3661 w 2625"/>
                <a:gd name="T49" fmla="*/ 1223 h 1797"/>
                <a:gd name="T50" fmla="*/ 3375 w 2625"/>
                <a:gd name="T51" fmla="*/ 1220 h 1797"/>
                <a:gd name="T52" fmla="*/ 3619 w 2625"/>
                <a:gd name="T53" fmla="*/ 1310 h 1797"/>
                <a:gd name="T54" fmla="*/ 3908 w 2625"/>
                <a:gd name="T55" fmla="*/ 1390 h 1797"/>
                <a:gd name="T56" fmla="*/ 1241 w 2625"/>
                <a:gd name="T57" fmla="*/ 1466 h 1797"/>
                <a:gd name="T58" fmla="*/ 4221 w 2625"/>
                <a:gd name="T59" fmla="*/ 1473 h 1797"/>
                <a:gd name="T60" fmla="*/ 4413 w 2625"/>
                <a:gd name="T61" fmla="*/ 1500 h 1797"/>
                <a:gd name="T62" fmla="*/ 4631 w 2625"/>
                <a:gd name="T63" fmla="*/ 1532 h 1797"/>
                <a:gd name="T64" fmla="*/ 4995 w 2625"/>
                <a:gd name="T65" fmla="*/ 1582 h 1797"/>
                <a:gd name="T66" fmla="*/ 5390 w 2625"/>
                <a:gd name="T67" fmla="*/ 1625 h 1797"/>
                <a:gd name="T68" fmla="*/ 5806 w 2625"/>
                <a:gd name="T69" fmla="*/ 1660 h 1797"/>
                <a:gd name="T70" fmla="*/ 6245 w 2625"/>
                <a:gd name="T71" fmla="*/ 1688 h 1797"/>
                <a:gd name="T72" fmla="*/ 6701 w 2625"/>
                <a:gd name="T73" fmla="*/ 1706 h 1797"/>
                <a:gd name="T74" fmla="*/ 7163 w 2625"/>
                <a:gd name="T75" fmla="*/ 1714 h 1797"/>
                <a:gd name="T76" fmla="*/ 7400 w 2625"/>
                <a:gd name="T77" fmla="*/ 1714 h 1797"/>
                <a:gd name="T78" fmla="*/ 7522 w 2625"/>
                <a:gd name="T79" fmla="*/ 1713 h 1797"/>
                <a:gd name="T80" fmla="*/ 7639 w 2625"/>
                <a:gd name="T81" fmla="*/ 1711 h 1797"/>
                <a:gd name="T82" fmla="*/ 8838 w 2625"/>
                <a:gd name="T83" fmla="*/ 1660 h 1797"/>
                <a:gd name="T84" fmla="*/ 9173 w 2625"/>
                <a:gd name="T85" fmla="*/ 1632 h 1797"/>
                <a:gd name="T86" fmla="*/ 9483 w 2625"/>
                <a:gd name="T87" fmla="*/ 1601 h 1797"/>
                <a:gd name="T88" fmla="*/ 9789 w 2625"/>
                <a:gd name="T89" fmla="*/ 1563 h 1797"/>
                <a:gd name="T90" fmla="*/ 10075 w 2625"/>
                <a:gd name="T91" fmla="*/ 1522 h 1797"/>
                <a:gd name="T92" fmla="*/ 10343 w 2625"/>
                <a:gd name="T93" fmla="*/ 1475 h 1797"/>
                <a:gd name="T94" fmla="*/ 12746 w 2625"/>
                <a:gd name="T95" fmla="*/ 1466 h 17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625" h="1797">
                  <a:moveTo>
                    <a:pt x="2188" y="1485"/>
                  </a:moveTo>
                  <a:lnTo>
                    <a:pt x="2237" y="1423"/>
                  </a:lnTo>
                  <a:lnTo>
                    <a:pt x="2280" y="1357"/>
                  </a:lnTo>
                  <a:lnTo>
                    <a:pt x="2317" y="1288"/>
                  </a:lnTo>
                  <a:lnTo>
                    <a:pt x="2349" y="1216"/>
                  </a:lnTo>
                  <a:lnTo>
                    <a:pt x="2374" y="1140"/>
                  </a:lnTo>
                  <a:lnTo>
                    <a:pt x="2392" y="1062"/>
                  </a:lnTo>
                  <a:lnTo>
                    <a:pt x="2404" y="982"/>
                  </a:lnTo>
                  <a:lnTo>
                    <a:pt x="2407" y="899"/>
                  </a:lnTo>
                  <a:lnTo>
                    <a:pt x="2403" y="807"/>
                  </a:lnTo>
                  <a:lnTo>
                    <a:pt x="2389" y="719"/>
                  </a:lnTo>
                  <a:lnTo>
                    <a:pt x="2367" y="633"/>
                  </a:lnTo>
                  <a:lnTo>
                    <a:pt x="2337" y="550"/>
                  </a:lnTo>
                  <a:lnTo>
                    <a:pt x="2298" y="470"/>
                  </a:lnTo>
                  <a:lnTo>
                    <a:pt x="2254" y="397"/>
                  </a:lnTo>
                  <a:lnTo>
                    <a:pt x="2202" y="328"/>
                  </a:lnTo>
                  <a:lnTo>
                    <a:pt x="2144" y="264"/>
                  </a:lnTo>
                  <a:lnTo>
                    <a:pt x="2079" y="205"/>
                  </a:lnTo>
                  <a:lnTo>
                    <a:pt x="2010" y="153"/>
                  </a:lnTo>
                  <a:lnTo>
                    <a:pt x="1937" y="109"/>
                  </a:lnTo>
                  <a:lnTo>
                    <a:pt x="1857" y="70"/>
                  </a:lnTo>
                  <a:lnTo>
                    <a:pt x="1774" y="40"/>
                  </a:lnTo>
                  <a:lnTo>
                    <a:pt x="1688" y="18"/>
                  </a:lnTo>
                  <a:lnTo>
                    <a:pt x="1599" y="5"/>
                  </a:lnTo>
                  <a:lnTo>
                    <a:pt x="1507" y="0"/>
                  </a:lnTo>
                  <a:lnTo>
                    <a:pt x="1507" y="52"/>
                  </a:lnTo>
                  <a:lnTo>
                    <a:pt x="1593" y="57"/>
                  </a:lnTo>
                  <a:lnTo>
                    <a:pt x="1677" y="69"/>
                  </a:lnTo>
                  <a:lnTo>
                    <a:pt x="1759" y="90"/>
                  </a:lnTo>
                  <a:lnTo>
                    <a:pt x="1837" y="120"/>
                  </a:lnTo>
                  <a:lnTo>
                    <a:pt x="1910" y="155"/>
                  </a:lnTo>
                  <a:lnTo>
                    <a:pt x="1981" y="198"/>
                  </a:lnTo>
                  <a:lnTo>
                    <a:pt x="2045" y="245"/>
                  </a:lnTo>
                  <a:lnTo>
                    <a:pt x="2105" y="300"/>
                  </a:lnTo>
                  <a:lnTo>
                    <a:pt x="2160" y="360"/>
                  </a:lnTo>
                  <a:lnTo>
                    <a:pt x="2209" y="426"/>
                  </a:lnTo>
                  <a:lnTo>
                    <a:pt x="2251" y="496"/>
                  </a:lnTo>
                  <a:lnTo>
                    <a:pt x="2288" y="570"/>
                  </a:lnTo>
                  <a:lnTo>
                    <a:pt x="2315" y="648"/>
                  </a:lnTo>
                  <a:lnTo>
                    <a:pt x="2337" y="729"/>
                  </a:lnTo>
                  <a:lnTo>
                    <a:pt x="2349" y="814"/>
                  </a:lnTo>
                  <a:lnTo>
                    <a:pt x="2354" y="899"/>
                  </a:lnTo>
                  <a:lnTo>
                    <a:pt x="2349" y="982"/>
                  </a:lnTo>
                  <a:lnTo>
                    <a:pt x="2338" y="1062"/>
                  </a:lnTo>
                  <a:lnTo>
                    <a:pt x="2318" y="1138"/>
                  </a:lnTo>
                  <a:lnTo>
                    <a:pt x="2292" y="1213"/>
                  </a:lnTo>
                  <a:lnTo>
                    <a:pt x="2260" y="1284"/>
                  </a:lnTo>
                  <a:lnTo>
                    <a:pt x="2222" y="1351"/>
                  </a:lnTo>
                  <a:lnTo>
                    <a:pt x="2177" y="1416"/>
                  </a:lnTo>
                  <a:lnTo>
                    <a:pt x="2127" y="1474"/>
                  </a:lnTo>
                  <a:lnTo>
                    <a:pt x="2071" y="1527"/>
                  </a:lnTo>
                  <a:lnTo>
                    <a:pt x="2012" y="1576"/>
                  </a:lnTo>
                  <a:lnTo>
                    <a:pt x="1947" y="1621"/>
                  </a:lnTo>
                  <a:lnTo>
                    <a:pt x="1878" y="1658"/>
                  </a:lnTo>
                  <a:lnTo>
                    <a:pt x="1806" y="1688"/>
                  </a:lnTo>
                  <a:lnTo>
                    <a:pt x="1731" y="1713"/>
                  </a:lnTo>
                  <a:lnTo>
                    <a:pt x="1653" y="1731"/>
                  </a:lnTo>
                  <a:lnTo>
                    <a:pt x="1572" y="1740"/>
                  </a:lnTo>
                  <a:lnTo>
                    <a:pt x="1461" y="1740"/>
                  </a:lnTo>
                  <a:lnTo>
                    <a:pt x="1461" y="1742"/>
                  </a:lnTo>
                  <a:lnTo>
                    <a:pt x="1401" y="1736"/>
                  </a:lnTo>
                  <a:lnTo>
                    <a:pt x="1343" y="1727"/>
                  </a:lnTo>
                  <a:lnTo>
                    <a:pt x="1285" y="1713"/>
                  </a:lnTo>
                  <a:lnTo>
                    <a:pt x="1230" y="1696"/>
                  </a:lnTo>
                  <a:lnTo>
                    <a:pt x="1175" y="1675"/>
                  </a:lnTo>
                  <a:lnTo>
                    <a:pt x="1122" y="1650"/>
                  </a:lnTo>
                  <a:lnTo>
                    <a:pt x="1072" y="1621"/>
                  </a:lnTo>
                  <a:lnTo>
                    <a:pt x="1023" y="1590"/>
                  </a:lnTo>
                  <a:lnTo>
                    <a:pt x="975" y="1555"/>
                  </a:lnTo>
                  <a:lnTo>
                    <a:pt x="932" y="1517"/>
                  </a:lnTo>
                  <a:lnTo>
                    <a:pt x="891" y="1475"/>
                  </a:lnTo>
                  <a:lnTo>
                    <a:pt x="851" y="1431"/>
                  </a:lnTo>
                  <a:lnTo>
                    <a:pt x="816" y="1383"/>
                  </a:lnTo>
                  <a:lnTo>
                    <a:pt x="784" y="1334"/>
                  </a:lnTo>
                  <a:lnTo>
                    <a:pt x="754" y="1282"/>
                  </a:lnTo>
                  <a:lnTo>
                    <a:pt x="728" y="1227"/>
                  </a:lnTo>
                  <a:lnTo>
                    <a:pt x="679" y="1247"/>
                  </a:lnTo>
                  <a:lnTo>
                    <a:pt x="695" y="1279"/>
                  </a:lnTo>
                  <a:lnTo>
                    <a:pt x="710" y="1311"/>
                  </a:lnTo>
                  <a:lnTo>
                    <a:pt x="727" y="1342"/>
                  </a:lnTo>
                  <a:lnTo>
                    <a:pt x="745" y="1373"/>
                  </a:lnTo>
                  <a:lnTo>
                    <a:pt x="764" y="1402"/>
                  </a:lnTo>
                  <a:lnTo>
                    <a:pt x="784" y="1429"/>
                  </a:lnTo>
                  <a:lnTo>
                    <a:pt x="805" y="1457"/>
                  </a:lnTo>
                  <a:lnTo>
                    <a:pt x="826" y="1485"/>
                  </a:lnTo>
                  <a:lnTo>
                    <a:pt x="256" y="1485"/>
                  </a:lnTo>
                  <a:lnTo>
                    <a:pt x="256" y="1537"/>
                  </a:lnTo>
                  <a:lnTo>
                    <a:pt x="859" y="1537"/>
                  </a:lnTo>
                  <a:lnTo>
                    <a:pt x="862" y="1538"/>
                  </a:lnTo>
                  <a:lnTo>
                    <a:pt x="869" y="1544"/>
                  </a:lnTo>
                  <a:lnTo>
                    <a:pt x="880" y="1552"/>
                  </a:lnTo>
                  <a:lnTo>
                    <a:pt x="894" y="1561"/>
                  </a:lnTo>
                  <a:lnTo>
                    <a:pt x="909" y="1572"/>
                  </a:lnTo>
                  <a:lnTo>
                    <a:pt x="925" y="1584"/>
                  </a:lnTo>
                  <a:lnTo>
                    <a:pt x="940" y="1595"/>
                  </a:lnTo>
                  <a:lnTo>
                    <a:pt x="954" y="1606"/>
                  </a:lnTo>
                  <a:lnTo>
                    <a:pt x="0" y="1606"/>
                  </a:lnTo>
                  <a:lnTo>
                    <a:pt x="0" y="1658"/>
                  </a:lnTo>
                  <a:lnTo>
                    <a:pt x="1029" y="1658"/>
                  </a:lnTo>
                  <a:lnTo>
                    <a:pt x="1055" y="1675"/>
                  </a:lnTo>
                  <a:lnTo>
                    <a:pt x="1083" y="1690"/>
                  </a:lnTo>
                  <a:lnTo>
                    <a:pt x="1110" y="1704"/>
                  </a:lnTo>
                  <a:lnTo>
                    <a:pt x="1139" y="1717"/>
                  </a:lnTo>
                  <a:lnTo>
                    <a:pt x="1167" y="1730"/>
                  </a:lnTo>
                  <a:lnTo>
                    <a:pt x="1196" y="1740"/>
                  </a:lnTo>
                  <a:lnTo>
                    <a:pt x="1227" y="1751"/>
                  </a:lnTo>
                  <a:lnTo>
                    <a:pt x="1256" y="1760"/>
                  </a:lnTo>
                  <a:lnTo>
                    <a:pt x="1286" y="1770"/>
                  </a:lnTo>
                  <a:lnTo>
                    <a:pt x="1317" y="1776"/>
                  </a:lnTo>
                  <a:lnTo>
                    <a:pt x="1348" y="1783"/>
                  </a:lnTo>
                  <a:lnTo>
                    <a:pt x="1380" y="1788"/>
                  </a:lnTo>
                  <a:lnTo>
                    <a:pt x="1411" y="1793"/>
                  </a:lnTo>
                  <a:lnTo>
                    <a:pt x="1443" y="1794"/>
                  </a:lnTo>
                  <a:lnTo>
                    <a:pt x="1475" y="1797"/>
                  </a:lnTo>
                  <a:lnTo>
                    <a:pt x="1507" y="1797"/>
                  </a:lnTo>
                  <a:lnTo>
                    <a:pt x="1516" y="1797"/>
                  </a:lnTo>
                  <a:lnTo>
                    <a:pt x="1524" y="1797"/>
                  </a:lnTo>
                  <a:lnTo>
                    <a:pt x="1533" y="1797"/>
                  </a:lnTo>
                  <a:lnTo>
                    <a:pt x="1541" y="1796"/>
                  </a:lnTo>
                  <a:lnTo>
                    <a:pt x="1549" y="1796"/>
                  </a:lnTo>
                  <a:lnTo>
                    <a:pt x="1556" y="1796"/>
                  </a:lnTo>
                  <a:lnTo>
                    <a:pt x="1565" y="1794"/>
                  </a:lnTo>
                  <a:lnTo>
                    <a:pt x="1573" y="1794"/>
                  </a:lnTo>
                  <a:lnTo>
                    <a:pt x="2355" y="1794"/>
                  </a:lnTo>
                  <a:lnTo>
                    <a:pt x="2355" y="1740"/>
                  </a:lnTo>
                  <a:lnTo>
                    <a:pt x="1820" y="1740"/>
                  </a:lnTo>
                  <a:lnTo>
                    <a:pt x="1843" y="1731"/>
                  </a:lnTo>
                  <a:lnTo>
                    <a:pt x="1866" y="1722"/>
                  </a:lnTo>
                  <a:lnTo>
                    <a:pt x="1889" y="1711"/>
                  </a:lnTo>
                  <a:lnTo>
                    <a:pt x="1910" y="1701"/>
                  </a:lnTo>
                  <a:lnTo>
                    <a:pt x="1932" y="1690"/>
                  </a:lnTo>
                  <a:lnTo>
                    <a:pt x="1953" y="1678"/>
                  </a:lnTo>
                  <a:lnTo>
                    <a:pt x="1975" y="1665"/>
                  </a:lnTo>
                  <a:lnTo>
                    <a:pt x="1995" y="1653"/>
                  </a:lnTo>
                  <a:lnTo>
                    <a:pt x="2016" y="1639"/>
                  </a:lnTo>
                  <a:lnTo>
                    <a:pt x="2036" y="1626"/>
                  </a:lnTo>
                  <a:lnTo>
                    <a:pt x="2055" y="1610"/>
                  </a:lnTo>
                  <a:lnTo>
                    <a:pt x="2075" y="1595"/>
                  </a:lnTo>
                  <a:lnTo>
                    <a:pt x="2093" y="1580"/>
                  </a:lnTo>
                  <a:lnTo>
                    <a:pt x="2111" y="1563"/>
                  </a:lnTo>
                  <a:lnTo>
                    <a:pt x="2130" y="1546"/>
                  </a:lnTo>
                  <a:lnTo>
                    <a:pt x="2147" y="1529"/>
                  </a:lnTo>
                  <a:lnTo>
                    <a:pt x="2147" y="1537"/>
                  </a:lnTo>
                  <a:lnTo>
                    <a:pt x="2625" y="1537"/>
                  </a:lnTo>
                  <a:lnTo>
                    <a:pt x="2625" y="1485"/>
                  </a:lnTo>
                  <a:lnTo>
                    <a:pt x="2188" y="1485"/>
                  </a:lnTo>
                  <a:close/>
                </a:path>
              </a:pathLst>
            </a:custGeom>
            <a:gradFill rotWithShape="1">
              <a:gsLst>
                <a:gs pos="0">
                  <a:srgbClr val="4D0808"/>
                </a:gs>
                <a:gs pos="14999">
                  <a:srgbClr val="FF0300"/>
                </a:gs>
                <a:gs pos="27499">
                  <a:srgbClr val="FF7A00"/>
                </a:gs>
                <a:gs pos="50000">
                  <a:srgbClr val="FFF200"/>
                </a:gs>
                <a:gs pos="72501">
                  <a:srgbClr val="FF7A00"/>
                </a:gs>
                <a:gs pos="85001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591" y="1071"/>
              <a:ext cx="2407" cy="942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6162"/>
                </a:avLst>
              </a:prstTxWarp>
            </a:bodyPr>
            <a:lstStyle/>
            <a:p>
              <a:pPr algn="ctr"/>
              <a:r>
                <a:rPr lang="de-DE" sz="36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4999">
                        <a:srgbClr val="FF0300"/>
                      </a:gs>
                      <a:gs pos="27499">
                        <a:srgbClr val="FF7A00"/>
                      </a:gs>
                      <a:gs pos="50000">
                        <a:srgbClr val="FFF200"/>
                      </a:gs>
                      <a:gs pos="72501">
                        <a:srgbClr val="FF7A00"/>
                      </a:gs>
                      <a:gs pos="85001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</a:gradFill>
                  <a:latin typeface="Arial Rounded MT Bold" panose="020F0704030504030204" pitchFamily="34" charset="0"/>
                </a:rPr>
                <a:t>Praxisklasse</a:t>
              </a:r>
            </a:p>
          </p:txBody>
        </p:sp>
        <p:sp>
          <p:nvSpPr>
            <p:cNvPr id="116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744" y="1706"/>
              <a:ext cx="1950" cy="63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97003"/>
                </a:avLst>
              </a:prstTxWarp>
            </a:bodyPr>
            <a:lstStyle/>
            <a:p>
              <a:pPr algn="ctr"/>
              <a:r>
                <a:rPr lang="de-DE" sz="28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4D0808"/>
                      </a:gs>
                      <a:gs pos="14999">
                        <a:srgbClr val="FF0300"/>
                      </a:gs>
                      <a:gs pos="27499">
                        <a:srgbClr val="FF7A00"/>
                      </a:gs>
                      <a:gs pos="50000">
                        <a:srgbClr val="FFF200"/>
                      </a:gs>
                      <a:gs pos="72501">
                        <a:srgbClr val="FF7A00"/>
                      </a:gs>
                      <a:gs pos="85001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1"/>
                  </a:gradFill>
                  <a:latin typeface="Arial Rounded MT Bold" panose="020F0704030504030204" pitchFamily="34" charset="0"/>
                </a:rPr>
                <a:t>Aschaffenburg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258888" y="836613"/>
            <a:ext cx="6551612" cy="1368425"/>
            <a:chOff x="1474" y="1298"/>
            <a:chExt cx="2812" cy="862"/>
          </a:xfrm>
        </p:grpSpPr>
        <p:sp>
          <p:nvSpPr>
            <p:cNvPr id="11284" name="Rectangle 3"/>
            <p:cNvSpPr>
              <a:spLocks noChangeArrowheads="1"/>
            </p:cNvSpPr>
            <p:nvPr/>
          </p:nvSpPr>
          <p:spPr bwMode="auto">
            <a:xfrm>
              <a:off x="1474" y="1298"/>
              <a:ext cx="2812" cy="86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50000">
                  <a:srgbClr val="FF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1285" name="Text Box 4"/>
            <p:cNvSpPr txBox="1">
              <a:spLocks noChangeArrowheads="1"/>
            </p:cNvSpPr>
            <p:nvPr/>
          </p:nvSpPr>
          <p:spPr bwMode="auto">
            <a:xfrm>
              <a:off x="1723" y="1480"/>
              <a:ext cx="2314" cy="480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50000">
                  <a:srgbClr val="FFFF99"/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44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Praxisklasse </a:t>
              </a:r>
            </a:p>
          </p:txBody>
        </p:sp>
      </p:grp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331913" y="333375"/>
            <a:ext cx="6480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800" b="1" dirty="0">
                <a:latin typeface="Century Gothic" panose="020B0502020202020204" pitchFamily="34" charset="0"/>
              </a:rPr>
              <a:t>Wege nach der Praxisklasse</a:t>
            </a: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179388" y="5805488"/>
            <a:ext cx="2989262" cy="811212"/>
            <a:chOff x="881" y="3647"/>
            <a:chExt cx="1883" cy="511"/>
          </a:xfrm>
        </p:grpSpPr>
        <p:sp>
          <p:nvSpPr>
            <p:cNvPr id="11282" name="Rectangle 7"/>
            <p:cNvSpPr>
              <a:spLocks noChangeArrowheads="1"/>
            </p:cNvSpPr>
            <p:nvPr/>
          </p:nvSpPr>
          <p:spPr bwMode="auto">
            <a:xfrm>
              <a:off x="881" y="3647"/>
              <a:ext cx="1883" cy="511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50000">
                  <a:srgbClr val="FF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1283" name="Text Box 8"/>
            <p:cNvSpPr txBox="1">
              <a:spLocks noChangeArrowheads="1"/>
            </p:cNvSpPr>
            <p:nvPr/>
          </p:nvSpPr>
          <p:spPr bwMode="auto">
            <a:xfrm>
              <a:off x="1066" y="3748"/>
              <a:ext cx="1531" cy="288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50000">
                  <a:srgbClr val="FFFF99"/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24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Lehrstelle</a:t>
              </a:r>
            </a:p>
          </p:txBody>
        </p:sp>
      </p:grp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6480175" y="5805488"/>
            <a:ext cx="2663825" cy="788987"/>
            <a:chOff x="3016" y="3612"/>
            <a:chExt cx="1678" cy="497"/>
          </a:xfrm>
        </p:grpSpPr>
        <p:sp>
          <p:nvSpPr>
            <p:cNvPr id="11280" name="Rectangle 10"/>
            <p:cNvSpPr>
              <a:spLocks noChangeArrowheads="1"/>
            </p:cNvSpPr>
            <p:nvPr/>
          </p:nvSpPr>
          <p:spPr bwMode="auto">
            <a:xfrm>
              <a:off x="3016" y="3612"/>
              <a:ext cx="1678" cy="497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6600"/>
                </a:gs>
                <a:gs pos="100000">
                  <a:srgbClr val="FF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1281" name="Text Box 11"/>
            <p:cNvSpPr txBox="1">
              <a:spLocks noChangeArrowheads="1"/>
            </p:cNvSpPr>
            <p:nvPr/>
          </p:nvSpPr>
          <p:spPr bwMode="auto">
            <a:xfrm>
              <a:off x="3152" y="3657"/>
              <a:ext cx="1364" cy="44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66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1600" dirty="0" err="1">
                  <a:solidFill>
                    <a:srgbClr val="002060"/>
                  </a:solidFill>
                  <a:latin typeface="Arial" panose="020B0604020202020204" pitchFamily="34" charset="0"/>
                </a:rPr>
                <a:t>Entlasszeugnis</a:t>
              </a:r>
              <a:r>
                <a:rPr lang="de-DE" altLang="de-DE" sz="1600" dirty="0">
                  <a:solidFill>
                    <a:srgbClr val="002060"/>
                  </a:solidFill>
                  <a:latin typeface="Arial" panose="020B0604020202020204" pitchFamily="34" charset="0"/>
                </a:rPr>
                <a:t> der 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1600" dirty="0">
                  <a:solidFill>
                    <a:srgbClr val="002060"/>
                  </a:solidFill>
                  <a:latin typeface="Arial" panose="020B0604020202020204" pitchFamily="34" charset="0"/>
                </a:rPr>
                <a:t>P-Klasse</a:t>
              </a:r>
            </a:p>
          </p:txBody>
        </p:sp>
      </p:grpSp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3779838" y="5805488"/>
            <a:ext cx="2663825" cy="788987"/>
            <a:chOff x="3016" y="3612"/>
            <a:chExt cx="1678" cy="497"/>
          </a:xfrm>
        </p:grpSpPr>
        <p:sp>
          <p:nvSpPr>
            <p:cNvPr id="11278" name="Rectangle 13"/>
            <p:cNvSpPr>
              <a:spLocks noChangeArrowheads="1"/>
            </p:cNvSpPr>
            <p:nvPr/>
          </p:nvSpPr>
          <p:spPr bwMode="auto">
            <a:xfrm>
              <a:off x="3016" y="3612"/>
              <a:ext cx="1678" cy="497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6600"/>
                </a:gs>
                <a:gs pos="100000">
                  <a:srgbClr val="FFFF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1279" name="Text Box 14"/>
            <p:cNvSpPr txBox="1">
              <a:spLocks noChangeArrowheads="1"/>
            </p:cNvSpPr>
            <p:nvPr/>
          </p:nvSpPr>
          <p:spPr bwMode="auto">
            <a:xfrm>
              <a:off x="3152" y="3657"/>
              <a:ext cx="1364" cy="443"/>
            </a:xfrm>
            <a:prstGeom prst="rect">
              <a:avLst/>
            </a:prstGeom>
            <a:gradFill rotWithShape="1">
              <a:gsLst>
                <a:gs pos="0">
                  <a:srgbClr val="FFFF99"/>
                </a:gs>
                <a:gs pos="50000">
                  <a:srgbClr val="FF6600"/>
                </a:gs>
                <a:gs pos="100000">
                  <a:srgbClr val="FFFF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1600" dirty="0">
                  <a:solidFill>
                    <a:srgbClr val="002060"/>
                  </a:solidFill>
                  <a:latin typeface="Arial" panose="020B0604020202020204" pitchFamily="34" charset="0"/>
                </a:rPr>
                <a:t>Berufliche Fortbildung</a:t>
              </a:r>
            </a:p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1600" dirty="0">
                  <a:solidFill>
                    <a:srgbClr val="002060"/>
                  </a:solidFill>
                  <a:latin typeface="Arial" panose="020B0604020202020204" pitchFamily="34" charset="0"/>
                </a:rPr>
                <a:t>z.B. BFZ, BS, sonst.</a:t>
              </a:r>
            </a:p>
          </p:txBody>
        </p:sp>
      </p:grpSp>
      <p:grpSp>
        <p:nvGrpSpPr>
          <p:cNvPr id="14351" name="Group 15"/>
          <p:cNvGrpSpPr>
            <a:grpSpLocks/>
          </p:cNvGrpSpPr>
          <p:nvPr/>
        </p:nvGrpSpPr>
        <p:grpSpPr bwMode="auto">
          <a:xfrm>
            <a:off x="2627313" y="3213100"/>
            <a:ext cx="3960812" cy="1439863"/>
            <a:chOff x="1655" y="2432"/>
            <a:chExt cx="2495" cy="907"/>
          </a:xfrm>
        </p:grpSpPr>
        <p:sp>
          <p:nvSpPr>
            <p:cNvPr id="11276" name="Rectangle 16"/>
            <p:cNvSpPr>
              <a:spLocks noChangeArrowheads="1"/>
            </p:cNvSpPr>
            <p:nvPr/>
          </p:nvSpPr>
          <p:spPr bwMode="auto">
            <a:xfrm>
              <a:off x="1655" y="2432"/>
              <a:ext cx="2495" cy="907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50000">
                  <a:srgbClr val="FFFF99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/>
            </a:p>
          </p:txBody>
        </p:sp>
        <p:sp>
          <p:nvSpPr>
            <p:cNvPr id="11277" name="Text Box 17"/>
            <p:cNvSpPr txBox="1">
              <a:spLocks noChangeArrowheads="1"/>
            </p:cNvSpPr>
            <p:nvPr/>
          </p:nvSpPr>
          <p:spPr bwMode="auto">
            <a:xfrm>
              <a:off x="1829" y="2624"/>
              <a:ext cx="2082" cy="523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50000">
                  <a:srgbClr val="FFFF99"/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de-DE" altLang="de-DE" sz="2400" b="1" dirty="0">
                  <a:solidFill>
                    <a:srgbClr val="009900"/>
                  </a:solidFill>
                  <a:latin typeface="Arial" panose="020B0604020202020204" pitchFamily="34" charset="0"/>
                </a:rPr>
                <a:t>Theorieentlasteter Mittelschulabschluss</a:t>
              </a:r>
            </a:p>
          </p:txBody>
        </p:sp>
      </p:grpSp>
      <p:sp>
        <p:nvSpPr>
          <p:cNvPr id="14354" name="AutoShape 18"/>
          <p:cNvSpPr>
            <a:spLocks noChangeArrowheads="1"/>
          </p:cNvSpPr>
          <p:nvPr/>
        </p:nvSpPr>
        <p:spPr bwMode="auto">
          <a:xfrm>
            <a:off x="1547813" y="2492375"/>
            <a:ext cx="649287" cy="3024188"/>
          </a:xfrm>
          <a:prstGeom prst="downArrow">
            <a:avLst>
              <a:gd name="adj1" fmla="val 50000"/>
              <a:gd name="adj2" fmla="val 116443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>
            <a:off x="6948488" y="2492375"/>
            <a:ext cx="649287" cy="3024188"/>
          </a:xfrm>
          <a:prstGeom prst="downArrow">
            <a:avLst>
              <a:gd name="adj1" fmla="val 50000"/>
              <a:gd name="adj2" fmla="val 1164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>
            <a:off x="6156325" y="6021388"/>
            <a:ext cx="576263" cy="360362"/>
          </a:xfrm>
          <a:prstGeom prst="leftArrow">
            <a:avLst>
              <a:gd name="adj1" fmla="val 50000"/>
              <a:gd name="adj2" fmla="val 399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>
              <a:solidFill>
                <a:srgbClr val="002060"/>
              </a:solidFill>
            </a:endParaRPr>
          </a:p>
        </p:txBody>
      </p:sp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3995738" y="2276475"/>
            <a:ext cx="1154112" cy="7921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2987824" y="4761969"/>
            <a:ext cx="1154112" cy="7921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500"/>
                            </p:stCondLst>
                            <p:childTnLst>
                              <p:par>
                                <p:cTn id="6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54" grpId="0" animBg="1"/>
      <p:bldP spid="14355" grpId="0" animBg="1"/>
      <p:bldP spid="14356" grpId="0" animBg="1"/>
      <p:bldP spid="14357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318</Words>
  <Application>Microsoft Office PowerPoint</Application>
  <PresentationFormat>Bildschirmpräsentation (4:3)</PresentationFormat>
  <Paragraphs>109</Paragraphs>
  <Slides>11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Century Gothic</vt:lpstr>
      <vt:lpstr>Impact</vt:lpstr>
      <vt:lpstr>Tahoma</vt:lpstr>
      <vt:lpstr>Times New Roman</vt:lpstr>
      <vt:lpstr>Wingdings</vt:lpstr>
      <vt:lpstr>Office Theme</vt:lpstr>
      <vt:lpstr>Clip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Praxisklasse5</dc:creator>
  <cp:lastModifiedBy>Lehrer</cp:lastModifiedBy>
  <cp:revision>57</cp:revision>
  <dcterms:created xsi:type="dcterms:W3CDTF">2007-03-28T08:17:26Z</dcterms:created>
  <dcterms:modified xsi:type="dcterms:W3CDTF">2019-04-30T05:46:34Z</dcterms:modified>
</cp:coreProperties>
</file>